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colors8.xml" ContentType="application/vnd.openxmlformats-officedocument.drawingml.diagramColor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rawing7.xml" ContentType="application/vnd.ms-office.drawingml.diagramDrawing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diagrams/colors10.xml" ContentType="application/vnd.openxmlformats-officedocument.drawingml.diagramColor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diagrams/data11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diagrams/layout11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256" r:id="rId2"/>
    <p:sldId id="259" r:id="rId3"/>
    <p:sldId id="260" r:id="rId4"/>
    <p:sldId id="261" r:id="rId5"/>
    <p:sldId id="262" r:id="rId6"/>
    <p:sldId id="265" r:id="rId7"/>
    <p:sldId id="266" r:id="rId8"/>
    <p:sldId id="335" r:id="rId9"/>
    <p:sldId id="330" r:id="rId10"/>
    <p:sldId id="268" r:id="rId11"/>
    <p:sldId id="267" r:id="rId12"/>
    <p:sldId id="269" r:id="rId13"/>
    <p:sldId id="270" r:id="rId14"/>
    <p:sldId id="289" r:id="rId15"/>
    <p:sldId id="295" r:id="rId16"/>
    <p:sldId id="290" r:id="rId17"/>
    <p:sldId id="291" r:id="rId18"/>
    <p:sldId id="292" r:id="rId19"/>
    <p:sldId id="293" r:id="rId20"/>
    <p:sldId id="294" r:id="rId21"/>
    <p:sldId id="301" r:id="rId22"/>
    <p:sldId id="302" r:id="rId23"/>
    <p:sldId id="306" r:id="rId24"/>
    <p:sldId id="303" r:id="rId25"/>
    <p:sldId id="304" r:id="rId26"/>
    <p:sldId id="329" r:id="rId27"/>
    <p:sldId id="296" r:id="rId28"/>
    <p:sldId id="319" r:id="rId29"/>
    <p:sldId id="320" r:id="rId30"/>
    <p:sldId id="321" r:id="rId31"/>
    <p:sldId id="322" r:id="rId32"/>
    <p:sldId id="323" r:id="rId33"/>
    <p:sldId id="324" r:id="rId34"/>
    <p:sldId id="325" r:id="rId35"/>
    <p:sldId id="326" r:id="rId36"/>
    <p:sldId id="297" r:id="rId37"/>
    <p:sldId id="298" r:id="rId38"/>
    <p:sldId id="299" r:id="rId39"/>
    <p:sldId id="305" r:id="rId40"/>
    <p:sldId id="336" r:id="rId41"/>
    <p:sldId id="331" r:id="rId42"/>
    <p:sldId id="333" r:id="rId43"/>
    <p:sldId id="332" r:id="rId44"/>
    <p:sldId id="287" r:id="rId45"/>
    <p:sldId id="285" r:id="rId46"/>
    <p:sldId id="275" r:id="rId47"/>
    <p:sldId id="307" r:id="rId48"/>
    <p:sldId id="308" r:id="rId49"/>
    <p:sldId id="340" r:id="rId50"/>
    <p:sldId id="309" r:id="rId51"/>
    <p:sldId id="310" r:id="rId52"/>
    <p:sldId id="337" r:id="rId53"/>
    <p:sldId id="338" r:id="rId54"/>
    <p:sldId id="341" r:id="rId55"/>
    <p:sldId id="276" r:id="rId56"/>
    <p:sldId id="334" r:id="rId57"/>
    <p:sldId id="339" r:id="rId58"/>
    <p:sldId id="277" r:id="rId59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996633"/>
    <a:srgbClr val="9BBB59"/>
    <a:srgbClr val="C04F4C"/>
    <a:srgbClr val="C0504D"/>
    <a:srgbClr val="4F81BD"/>
    <a:srgbClr val="9933FF"/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43" autoAdjust="0"/>
    <p:restoredTop sz="94652" autoAdjust="0"/>
  </p:normalViewPr>
  <p:slideViewPr>
    <p:cSldViewPr>
      <p:cViewPr>
        <p:scale>
          <a:sx n="77" d="100"/>
          <a:sy n="77" d="100"/>
        </p:scale>
        <p:origin x="-378" y="-5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#5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#6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728F83-F450-4FD2-9817-0E4E968F1558}" type="doc">
      <dgm:prSet loTypeId="urn:microsoft.com/office/officeart/2005/8/layout/hierarchy2" loCatId="hierarchy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285116D1-BF0C-4AA3-B380-D927F7F73D21}">
      <dgm:prSet phldrT="[Texto]" custT="1"/>
      <dgm:spPr>
        <a:xfrm>
          <a:off x="5829" y="3441540"/>
          <a:ext cx="1054406" cy="527203"/>
        </a:xfr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C0504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s-ES" sz="18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O CINE</a:t>
          </a:r>
          <a:endParaRPr lang="es-ES" sz="18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F05BBD31-B039-48F5-9D28-179E6742DB96}" type="parTrans" cxnId="{CC24AFD4-8C39-43E6-A5B7-AE70BAEF9CC6}">
      <dgm:prSet/>
      <dgm:spPr/>
      <dgm:t>
        <a:bodyPr/>
        <a:lstStyle/>
        <a:p>
          <a:endParaRPr lang="es-ES"/>
        </a:p>
      </dgm:t>
    </dgm:pt>
    <dgm:pt modelId="{ECD55E00-EFA4-41AC-BA48-A9B06495C4F1}" type="sibTrans" cxnId="{CC24AFD4-8C39-43E6-A5B7-AE70BAEF9CC6}">
      <dgm:prSet/>
      <dgm:spPr/>
      <dgm:t>
        <a:bodyPr/>
        <a:lstStyle/>
        <a:p>
          <a:endParaRPr lang="es-ES"/>
        </a:p>
      </dgm:t>
    </dgm:pt>
    <dgm:pt modelId="{D1F149AF-969B-4B02-B92C-5BF7319CC30A}">
      <dgm:prSet phldrT="[Texto]" custT="1"/>
      <dgm:spPr>
        <a:xfrm>
          <a:off x="1481998" y="1319547"/>
          <a:ext cx="1054406" cy="527203"/>
        </a:xfr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8064A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s-ES" sz="18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Linguas</a:t>
          </a:r>
          <a:r>
            <a:rPr lang="es-ES" sz="18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e </a:t>
          </a:r>
        </a:p>
        <a:p>
          <a:r>
            <a:rPr lang="es-ES" sz="18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C. do M.</a:t>
          </a:r>
          <a:endParaRPr lang="es-ES" sz="18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E2F8B411-7DD6-4905-B4C4-CDDF82D8D606}" type="parTrans" cxnId="{CB893837-0ACC-4C64-8AFE-2CE4129F864D}">
      <dgm:prSet/>
      <dgm:spPr>
        <a:xfrm rot="16874489">
          <a:off x="189366" y="2636846"/>
          <a:ext cx="2163501" cy="14597"/>
        </a:xfrm>
        <a:noFill/>
        <a:ln w="25400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es-E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5122F9F5-C015-4C38-B064-D09387DF4C90}" type="sibTrans" cxnId="{CB893837-0ACC-4C64-8AFE-2CE4129F864D}">
      <dgm:prSet/>
      <dgm:spPr/>
      <dgm:t>
        <a:bodyPr/>
        <a:lstStyle/>
        <a:p>
          <a:endParaRPr lang="es-ES"/>
        </a:p>
      </dgm:t>
    </dgm:pt>
    <dgm:pt modelId="{C530BD78-33FD-4BF9-88B7-B55FDDBAEB7C}">
      <dgm:prSet phldrT="[Texto]" custT="1"/>
      <dgm:spPr>
        <a:xfrm>
          <a:off x="2958167" y="106979"/>
          <a:ext cx="2108464" cy="527203"/>
        </a:xfr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BACC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s-ES" sz="14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Lectura de libros de </a:t>
          </a:r>
          <a:r>
            <a:rPr lang="es-ES" sz="14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fición</a:t>
          </a:r>
          <a:endParaRPr lang="es-ES" sz="14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F716E119-A48F-44DD-9C9C-B8110AA1979E}" type="parTrans" cxnId="{DB6C507D-4A30-43CE-9046-9FB7029AFC79}">
      <dgm:prSet/>
      <dgm:spPr>
        <a:xfrm rot="17350740">
          <a:off x="2105374" y="969566"/>
          <a:ext cx="1283823" cy="14597"/>
        </a:xfrm>
        <a:noFill/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es-E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87CC2214-DA1D-4C3F-B4F2-DE7DB4AF6403}" type="sibTrans" cxnId="{DB6C507D-4A30-43CE-9046-9FB7029AFC79}">
      <dgm:prSet/>
      <dgm:spPr/>
      <dgm:t>
        <a:bodyPr/>
        <a:lstStyle/>
        <a:p>
          <a:endParaRPr lang="es-ES"/>
        </a:p>
      </dgm:t>
    </dgm:pt>
    <dgm:pt modelId="{74F9144E-7D6A-4215-ABCC-153487D42A40}">
      <dgm:prSet phldrT="[Texto]" custT="1"/>
      <dgm:spPr>
        <a:xfrm>
          <a:off x="2958167" y="1319547"/>
          <a:ext cx="1261976" cy="527203"/>
        </a:xfr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BACC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s-ES" sz="14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Biografías</a:t>
          </a:r>
          <a:endParaRPr lang="es-ES" sz="14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0BDE0285-795E-4E7D-9C8F-8314ECFABDEA}" type="parTrans" cxnId="{F41BA2DF-0297-4147-8CD4-EC609FBF5F89}">
      <dgm:prSet/>
      <dgm:spPr>
        <a:xfrm>
          <a:off x="2536404" y="1575850"/>
          <a:ext cx="421762" cy="14597"/>
        </a:xfrm>
        <a:noFill/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es-E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3E105B3A-1E42-4252-8205-7CA768202CEA}" type="sibTrans" cxnId="{F41BA2DF-0297-4147-8CD4-EC609FBF5F89}">
      <dgm:prSet/>
      <dgm:spPr/>
      <dgm:t>
        <a:bodyPr/>
        <a:lstStyle/>
        <a:p>
          <a:endParaRPr lang="es-ES"/>
        </a:p>
      </dgm:t>
    </dgm:pt>
    <dgm:pt modelId="{1224F2AC-7965-4E76-95AE-CD6F2A3F5E3E}">
      <dgm:prSet phldrT="[Texto]" custT="1"/>
      <dgm:spPr>
        <a:xfrm>
          <a:off x="2958167" y="1925830"/>
          <a:ext cx="3262407" cy="527203"/>
        </a:xfr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BACC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s-ES" sz="14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Búsqueda documental: Hª e evolución do cine. </a:t>
          </a:r>
          <a:r>
            <a:rPr lang="es-ES" sz="14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Profesións</a:t>
          </a:r>
          <a:r>
            <a:rPr lang="es-ES" sz="14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, vocabulario específico</a:t>
          </a:r>
          <a:endParaRPr lang="es-ES" sz="14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E3AEDCAC-7B08-47D3-B10B-E0A88D1B9C1E}" type="parTrans" cxnId="{894BD01E-6E77-47A5-9D67-2F99F2606589}">
      <dgm:prSet/>
      <dgm:spPr>
        <a:xfrm rot="3310531">
          <a:off x="2378008" y="1878991"/>
          <a:ext cx="738555" cy="14597"/>
        </a:xfrm>
        <a:noFill/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es-E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CFD145EA-896A-43AD-9C3B-A04AABB5CD58}" type="sibTrans" cxnId="{894BD01E-6E77-47A5-9D67-2F99F2606589}">
      <dgm:prSet/>
      <dgm:spPr/>
      <dgm:t>
        <a:bodyPr/>
        <a:lstStyle/>
        <a:p>
          <a:endParaRPr lang="es-ES"/>
        </a:p>
      </dgm:t>
    </dgm:pt>
    <dgm:pt modelId="{176C6911-DF06-4C65-B940-7BEC37E9F00C}">
      <dgm:prSet phldrT="[Texto]" custT="1"/>
      <dgm:spPr>
        <a:xfrm>
          <a:off x="1481998" y="5731594"/>
          <a:ext cx="1054406" cy="527203"/>
        </a:xfr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8064A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s-ES" sz="18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Música</a:t>
          </a:r>
          <a:endParaRPr lang="es-ES" sz="18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7BC9F60E-617E-42F9-8E59-D89CE3425426}" type="parTrans" cxnId="{AC75A9FB-AF6D-451E-A7D0-D949BD1B6776}">
      <dgm:prSet/>
      <dgm:spPr>
        <a:xfrm rot="4773882">
          <a:off x="106832" y="4842870"/>
          <a:ext cx="2328569" cy="14597"/>
        </a:xfrm>
        <a:noFill/>
        <a:ln w="25400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es-E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F6CA0A3A-1E75-4D7E-97EA-A094CA309A60}" type="sibTrans" cxnId="{AC75A9FB-AF6D-451E-A7D0-D949BD1B6776}">
      <dgm:prSet/>
      <dgm:spPr/>
      <dgm:t>
        <a:bodyPr/>
        <a:lstStyle/>
        <a:p>
          <a:endParaRPr lang="es-ES"/>
        </a:p>
      </dgm:t>
    </dgm:pt>
    <dgm:pt modelId="{3939464A-E676-4259-AC23-C296E773E8F8}">
      <dgm:prSet phldrT="[Texto]" custT="1"/>
      <dgm:spPr>
        <a:xfrm>
          <a:off x="1481998" y="4047823"/>
          <a:ext cx="1054406" cy="527203"/>
        </a:xfr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8064A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s-ES" sz="18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Plástica</a:t>
          </a:r>
          <a:endParaRPr lang="es-ES" sz="18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D6CF9D3F-E497-4EFF-8EF7-82069A612DEB}" type="parTrans" cxnId="{447BB184-77B1-4DD2-95C2-62EAF58A5799}">
      <dgm:prSet/>
      <dgm:spPr>
        <a:xfrm rot="3310531">
          <a:off x="901839" y="4000984"/>
          <a:ext cx="738555" cy="14597"/>
        </a:xfrm>
        <a:noFill/>
        <a:ln w="25400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es-E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45012DE4-BB21-4BCB-A499-1AAA2D85375A}" type="sibTrans" cxnId="{447BB184-77B1-4DD2-95C2-62EAF58A5799}">
      <dgm:prSet/>
      <dgm:spPr/>
      <dgm:t>
        <a:bodyPr/>
        <a:lstStyle/>
        <a:p>
          <a:endParaRPr lang="es-ES"/>
        </a:p>
      </dgm:t>
    </dgm:pt>
    <dgm:pt modelId="{AA4AC73D-7030-4EEF-81FA-4F5F540EF321}">
      <dgm:prSet phldrT="[Texto]" custT="1"/>
      <dgm:spPr>
        <a:xfrm>
          <a:off x="2958167" y="2532114"/>
          <a:ext cx="1394252" cy="527203"/>
        </a:xfr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BACC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s-ES" sz="14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Story-board</a:t>
          </a:r>
          <a:endParaRPr lang="es-ES" sz="14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3E6201AF-95FE-474F-BAEE-D244090DEC43}" type="parTrans" cxnId="{2C53A576-A4B3-469E-9854-8CDD511BD9FF}">
      <dgm:prSet/>
      <dgm:spPr>
        <a:xfrm rot="4249260">
          <a:off x="2105374" y="2182133"/>
          <a:ext cx="1283823" cy="14597"/>
        </a:xfrm>
        <a:noFill/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es-E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3E1C2016-0720-4BE6-9735-92498C7020FC}" type="sibTrans" cxnId="{2C53A576-A4B3-469E-9854-8CDD511BD9FF}">
      <dgm:prSet/>
      <dgm:spPr/>
      <dgm:t>
        <a:bodyPr/>
        <a:lstStyle/>
        <a:p>
          <a:endParaRPr lang="es-ES"/>
        </a:p>
      </dgm:t>
    </dgm:pt>
    <dgm:pt modelId="{D798941E-3A20-4A0A-9B3A-F77F080C244B}">
      <dgm:prSet phldrT="[Texto]" custT="1"/>
      <dgm:spPr>
        <a:xfrm>
          <a:off x="2958167" y="4654107"/>
          <a:ext cx="1054406" cy="527203"/>
        </a:xfr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BACC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s-ES" sz="14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Animación</a:t>
          </a:r>
          <a:endParaRPr lang="es-ES" sz="14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2F4B5310-0475-47EA-B05C-666D8A84E01C}" type="parTrans" cxnId="{21494F6D-BCE7-46F0-B0A8-AF39BA51F61B}">
      <dgm:prSet/>
      <dgm:spPr>
        <a:xfrm rot="3310531">
          <a:off x="2378008" y="4607268"/>
          <a:ext cx="738555" cy="14597"/>
        </a:xfrm>
        <a:noFill/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es-E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CC367A7B-8A11-4FDF-BF5E-9AB19E01C66B}" type="sibTrans" cxnId="{21494F6D-BCE7-46F0-B0A8-AF39BA51F61B}">
      <dgm:prSet/>
      <dgm:spPr/>
      <dgm:t>
        <a:bodyPr/>
        <a:lstStyle/>
        <a:p>
          <a:endParaRPr lang="es-ES"/>
        </a:p>
      </dgm:t>
    </dgm:pt>
    <dgm:pt modelId="{2AD6B239-F343-4C26-876A-EC33D23A1E17}">
      <dgm:prSet phldrT="[Texto]" custT="1"/>
      <dgm:spPr>
        <a:xfrm>
          <a:off x="2958167" y="3409976"/>
          <a:ext cx="1054406" cy="527203"/>
        </a:xfr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BACC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s-ES" sz="14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Linguaxe</a:t>
          </a:r>
          <a:r>
            <a:rPr lang="es-ES" sz="14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visual</a:t>
          </a:r>
          <a:endParaRPr lang="es-ES" sz="14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F4831EF4-6801-42EF-AAC9-DB4B8BCE2F89}" type="parTrans" cxnId="{F6EC2305-B703-4629-AA0E-5F1E57691ADF}">
      <dgm:prSet/>
      <dgm:spPr>
        <a:xfrm rot="18208428">
          <a:off x="2364946" y="3985203"/>
          <a:ext cx="764678" cy="14597"/>
        </a:xfrm>
        <a:noFill/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es-E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DDC32951-6CEC-41DE-8200-516914F450A2}" type="sibTrans" cxnId="{F6EC2305-B703-4629-AA0E-5F1E57691ADF}">
      <dgm:prSet/>
      <dgm:spPr/>
      <dgm:t>
        <a:bodyPr/>
        <a:lstStyle/>
        <a:p>
          <a:endParaRPr lang="es-ES"/>
        </a:p>
      </dgm:t>
    </dgm:pt>
    <dgm:pt modelId="{D846DF85-92E4-4F2F-925F-A97A24CF1C66}">
      <dgm:prSet phldrT="[Texto]" custT="1"/>
      <dgm:spPr>
        <a:xfrm>
          <a:off x="4434336" y="3409976"/>
          <a:ext cx="1054406" cy="527203"/>
        </a:xfrm>
        <a:gradFill rotWithShape="0">
          <a:gsLst>
            <a:gs pos="0">
              <a:srgbClr val="F7964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F7964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F7964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s-ES" sz="14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Cómic</a:t>
          </a:r>
          <a:endParaRPr lang="es-ES" sz="14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2502CA45-ACD3-475F-951A-21A0A2AAD96B}" type="parTrans" cxnId="{6553D600-BC8E-439D-917C-50D6AAAFC512}">
      <dgm:prSet/>
      <dgm:spPr>
        <a:xfrm>
          <a:off x="4012573" y="3666279"/>
          <a:ext cx="421762" cy="14597"/>
        </a:xfrm>
        <a:noFill/>
        <a:ln w="25400" cap="flat" cmpd="sng" algn="ctr">
          <a:solidFill>
            <a:srgbClr val="F79646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es-E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16873BBB-A930-44CB-BE11-7512BD0DBD4E}" type="sibTrans" cxnId="{6553D600-BC8E-439D-917C-50D6AAAFC512}">
      <dgm:prSet/>
      <dgm:spPr/>
      <dgm:t>
        <a:bodyPr/>
        <a:lstStyle/>
        <a:p>
          <a:endParaRPr lang="es-ES"/>
        </a:p>
      </dgm:t>
    </dgm:pt>
    <dgm:pt modelId="{053AFD66-D8A9-4CB9-8945-E22F4EAA3C87}">
      <dgm:prSet phldrT="[Texto]" custT="1"/>
      <dgm:spPr>
        <a:xfrm>
          <a:off x="5910505" y="3138398"/>
          <a:ext cx="2799101" cy="527203"/>
        </a:xfrm>
        <a:gradFill rotWithShape="0">
          <a:gsLst>
            <a:gs pos="0">
              <a:srgbClr val="F7964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F7964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F7964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s-ES" sz="14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Planos: </a:t>
          </a:r>
          <a:r>
            <a:rPr lang="es-ES" sz="14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xeral</a:t>
          </a:r>
          <a:r>
            <a:rPr lang="es-ES" sz="14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, </a:t>
          </a:r>
          <a:r>
            <a:rPr lang="es-ES" sz="14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conxunto</a:t>
          </a:r>
          <a:r>
            <a:rPr lang="es-ES" sz="14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, entero, americano, medio, 1º plano, detalle.</a:t>
          </a:r>
          <a:endParaRPr lang="es-ES" sz="14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E4B66E47-09D8-4D38-8F31-54E048A8A52B}" type="parTrans" cxnId="{C8FBD5B4-107B-49CC-A4DF-88D9970DB8E6}">
      <dgm:prSet/>
      <dgm:spPr>
        <a:xfrm rot="19633321">
          <a:off x="5448806" y="3530490"/>
          <a:ext cx="501635" cy="14597"/>
        </a:xfrm>
        <a:noFill/>
        <a:ln w="25400" cap="flat" cmpd="sng" algn="ctr">
          <a:solidFill>
            <a:srgbClr val="F79646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es-E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245EF6B0-89B4-4F4A-A3B2-B161751F1AFC}" type="sibTrans" cxnId="{C8FBD5B4-107B-49CC-A4DF-88D9970DB8E6}">
      <dgm:prSet/>
      <dgm:spPr/>
      <dgm:t>
        <a:bodyPr/>
        <a:lstStyle/>
        <a:p>
          <a:endParaRPr lang="es-ES"/>
        </a:p>
      </dgm:t>
    </dgm:pt>
    <dgm:pt modelId="{6B0FC397-B9C1-46C5-B86B-9F96E131E3EF}">
      <dgm:prSet phldrT="[Texto]" custT="1"/>
      <dgm:spPr>
        <a:xfrm>
          <a:off x="5910505" y="3744682"/>
          <a:ext cx="2540075" cy="527203"/>
        </a:xfrm>
        <a:gradFill rotWithShape="0">
          <a:gsLst>
            <a:gs pos="0">
              <a:srgbClr val="F7964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F7964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F7964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s-ES" sz="14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Angulacións</a:t>
          </a:r>
          <a:r>
            <a:rPr lang="es-ES" sz="14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: picado, contrapicado.</a:t>
          </a:r>
          <a:endParaRPr lang="es-ES" sz="14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0D8A0418-C5D5-46C8-A604-1CA200DF0E27}" type="parTrans" cxnId="{F91386D6-A69B-41F7-B57B-1FB1E983A49C}">
      <dgm:prSet/>
      <dgm:spPr>
        <a:xfrm rot="2306105">
          <a:off x="5430407" y="3833632"/>
          <a:ext cx="538434" cy="14597"/>
        </a:xfrm>
        <a:noFill/>
        <a:ln w="25400" cap="flat" cmpd="sng" algn="ctr">
          <a:solidFill>
            <a:srgbClr val="F79646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es-E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23086EBA-5875-4B4B-87E4-5B4A2E4CD87C}" type="sibTrans" cxnId="{F91386D6-A69B-41F7-B57B-1FB1E983A49C}">
      <dgm:prSet/>
      <dgm:spPr/>
      <dgm:t>
        <a:bodyPr/>
        <a:lstStyle/>
        <a:p>
          <a:endParaRPr lang="es-ES"/>
        </a:p>
      </dgm:t>
    </dgm:pt>
    <dgm:pt modelId="{B7CF9E09-4C75-4CFA-A134-FF6092B67ACC}">
      <dgm:prSet phldrT="[Texto]" custT="1"/>
      <dgm:spPr>
        <a:xfrm>
          <a:off x="4434336" y="4350965"/>
          <a:ext cx="3935888" cy="527203"/>
        </a:xfrm>
        <a:gradFill rotWithShape="0">
          <a:gsLst>
            <a:gs pos="0">
              <a:srgbClr val="F7964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F7964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F7964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s-ES" sz="14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Construción</a:t>
          </a:r>
          <a:r>
            <a:rPr lang="es-ES" sz="14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de </a:t>
          </a:r>
          <a:r>
            <a:rPr lang="es-ES" sz="14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xoguetes</a:t>
          </a:r>
          <a:r>
            <a:rPr lang="es-ES" sz="14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ópticos: </a:t>
          </a:r>
          <a:r>
            <a:rPr lang="es-ES" sz="14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taumatropo</a:t>
          </a:r>
          <a:r>
            <a:rPr lang="es-ES" sz="14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, zoótropo, </a:t>
          </a:r>
          <a:r>
            <a:rPr lang="es-ES" sz="14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fenaquitiscopio</a:t>
          </a:r>
          <a:r>
            <a:rPr lang="es-ES" sz="14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, </a:t>
          </a:r>
          <a:r>
            <a:rPr lang="es-ES" sz="14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flip-book</a:t>
          </a:r>
          <a:r>
            <a:rPr lang="es-ES" sz="14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,…</a:t>
          </a:r>
          <a:endParaRPr lang="es-ES" sz="14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355514FE-7E3F-4633-B071-7B52DD4C9240}" type="parTrans" cxnId="{67334BD4-20C5-4FF5-AAAB-A066844232FD}">
      <dgm:prSet/>
      <dgm:spPr>
        <a:xfrm rot="19457599">
          <a:off x="3963754" y="4758839"/>
          <a:ext cx="519402" cy="14597"/>
        </a:xfrm>
        <a:noFill/>
        <a:ln w="25400" cap="flat" cmpd="sng" algn="ctr">
          <a:solidFill>
            <a:srgbClr val="F79646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es-E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731BF6B1-9852-4E99-863B-ACEAA7EDEB0F}" type="sibTrans" cxnId="{67334BD4-20C5-4FF5-AAAB-A066844232FD}">
      <dgm:prSet/>
      <dgm:spPr/>
      <dgm:t>
        <a:bodyPr/>
        <a:lstStyle/>
        <a:p>
          <a:endParaRPr lang="es-ES"/>
        </a:p>
      </dgm:t>
    </dgm:pt>
    <dgm:pt modelId="{FDF8DE6C-FAF5-4546-A9A8-3FCECBB28E86}">
      <dgm:prSet phldrT="[Texto]" custT="1"/>
      <dgm:spPr>
        <a:xfrm>
          <a:off x="4434336" y="4957249"/>
          <a:ext cx="1054406" cy="527203"/>
        </a:xfrm>
        <a:gradFill rotWithShape="0">
          <a:gsLst>
            <a:gs pos="0">
              <a:srgbClr val="F7964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F7964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F7964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s-ES" sz="14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Elaboración de curtas</a:t>
          </a:r>
          <a:endParaRPr lang="es-ES" sz="14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281F3D24-2965-446E-9822-B01BD03A30F8}" type="parTrans" cxnId="{9782AFD1-2473-4C03-BA7C-99643832036F}">
      <dgm:prSet/>
      <dgm:spPr>
        <a:xfrm rot="2142401">
          <a:off x="3963754" y="5061981"/>
          <a:ext cx="519402" cy="14597"/>
        </a:xfrm>
        <a:noFill/>
        <a:ln w="25400" cap="flat" cmpd="sng" algn="ctr">
          <a:solidFill>
            <a:srgbClr val="F79646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es-E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55FD5AD9-DB2F-47C5-A254-4A6FFD7551A3}" type="sibTrans" cxnId="{9782AFD1-2473-4C03-BA7C-99643832036F}">
      <dgm:prSet/>
      <dgm:spPr/>
      <dgm:t>
        <a:bodyPr/>
        <a:lstStyle/>
        <a:p>
          <a:endParaRPr lang="es-ES"/>
        </a:p>
      </dgm:t>
    </dgm:pt>
    <dgm:pt modelId="{5C8431C7-91D4-4719-86DD-556EF619D8D9}">
      <dgm:prSet phldrT="[Texto]" custT="1"/>
      <dgm:spPr>
        <a:xfrm>
          <a:off x="2958167" y="5338802"/>
          <a:ext cx="1054406" cy="527203"/>
        </a:xfr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BACC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s-ES" sz="14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Bandas sonoras</a:t>
          </a:r>
          <a:endParaRPr lang="es-ES" sz="14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B5FBB050-8281-440B-B92D-66EDDEDFD160}" type="parTrans" cxnId="{F43CD324-3BCA-434B-9693-6B6810ACD947}">
      <dgm:prSet/>
      <dgm:spPr>
        <a:xfrm rot="19022213">
          <a:off x="2459115" y="5791501"/>
          <a:ext cx="576341" cy="14597"/>
        </a:xfrm>
        <a:noFill/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es-E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CB1E0CB8-916D-4051-91BE-A300B4E946AD}" type="sibTrans" cxnId="{F43CD324-3BCA-434B-9693-6B6810ACD947}">
      <dgm:prSet/>
      <dgm:spPr/>
      <dgm:t>
        <a:bodyPr/>
        <a:lstStyle/>
        <a:p>
          <a:endParaRPr lang="es-ES"/>
        </a:p>
      </dgm:t>
    </dgm:pt>
    <dgm:pt modelId="{808D7C1B-DA4F-49A7-A915-5876CF052E97}">
      <dgm:prSet phldrT="[Texto]" custT="1"/>
      <dgm:spPr>
        <a:xfrm>
          <a:off x="2958167" y="5973654"/>
          <a:ext cx="1601822" cy="527203"/>
        </a:xfr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BACC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s-ES" sz="14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Interpretación </a:t>
          </a:r>
          <a:r>
            <a:rPr lang="es-ES" sz="14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dalgunha</a:t>
          </a:r>
          <a:r>
            <a:rPr lang="es-ES" sz="14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s-ES" sz="14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peza</a:t>
          </a:r>
          <a:endParaRPr lang="es-ES" sz="14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515493C8-5B9A-4523-A28B-7BBDC1BA8A4F}" type="parTrans" cxnId="{03B85D09-4A63-45E0-A7BF-B9ECD56C52CA}">
      <dgm:prSet/>
      <dgm:spPr>
        <a:xfrm rot="1791154">
          <a:off x="2504141" y="6108927"/>
          <a:ext cx="486288" cy="14597"/>
        </a:xfrm>
        <a:noFill/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es-E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97BBDE33-7BCE-44BB-AB32-DC4A81FB3E06}" type="sibTrans" cxnId="{03B85D09-4A63-45E0-A7BF-B9ECD56C52CA}">
      <dgm:prSet/>
      <dgm:spPr/>
      <dgm:t>
        <a:bodyPr/>
        <a:lstStyle/>
        <a:p>
          <a:endParaRPr lang="es-ES"/>
        </a:p>
      </dgm:t>
    </dgm:pt>
    <dgm:pt modelId="{781DBCB4-840B-4AD5-898C-7EBB402036E3}">
      <dgm:prSet phldrT="[Texto]" custT="1"/>
      <dgm:spPr>
        <a:xfrm>
          <a:off x="2958167" y="713263"/>
          <a:ext cx="3262238" cy="527203"/>
        </a:xfr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BACC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s-ES" sz="14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Visionado  de películas de diferentes </a:t>
          </a:r>
          <a:r>
            <a:rPr lang="es-ES" sz="14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xéneros</a:t>
          </a:r>
          <a:r>
            <a:rPr lang="es-ES" sz="14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e </a:t>
          </a:r>
          <a:r>
            <a:rPr lang="es-ES" sz="14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traballo</a:t>
          </a:r>
          <a:r>
            <a:rPr lang="es-ES" sz="14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sobre </a:t>
          </a:r>
          <a:r>
            <a:rPr lang="es-ES" sz="14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elas</a:t>
          </a:r>
          <a:r>
            <a:rPr lang="es-ES" sz="14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.</a:t>
          </a:r>
          <a:endParaRPr lang="es-ES" sz="14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89803390-6674-48A1-8224-95FA82DDC6A5}" type="parTrans" cxnId="{F9CB7007-49B0-4738-B32A-59FC7E4EA550}">
      <dgm:prSet/>
      <dgm:spPr>
        <a:xfrm rot="18289469">
          <a:off x="2378008" y="1272708"/>
          <a:ext cx="738555" cy="14597"/>
        </a:xfrm>
        <a:noFill/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es-E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07A0C192-DA5B-4B05-BCF4-274512F8C55D}" type="sibTrans" cxnId="{F9CB7007-49B0-4738-B32A-59FC7E4EA550}">
      <dgm:prSet/>
      <dgm:spPr/>
      <dgm:t>
        <a:bodyPr/>
        <a:lstStyle/>
        <a:p>
          <a:endParaRPr lang="es-ES"/>
        </a:p>
      </dgm:t>
    </dgm:pt>
    <dgm:pt modelId="{712600AE-426E-4B9A-80A9-BEAC33AE9294}" type="pres">
      <dgm:prSet presAssocID="{FE728F83-F450-4FD2-9817-0E4E968F1558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6668DCC1-7D95-4FD6-977A-264625EE8F69}" type="pres">
      <dgm:prSet presAssocID="{285116D1-BF0C-4AA3-B380-D927F7F73D21}" presName="root1" presStyleCnt="0"/>
      <dgm:spPr/>
    </dgm:pt>
    <dgm:pt modelId="{A1EF64D7-419A-4A3F-B286-F4E4B6BAFF86}" type="pres">
      <dgm:prSet presAssocID="{285116D1-BF0C-4AA3-B380-D927F7F73D21}" presName="LevelOneTextNode" presStyleLbl="node0" presStyleIdx="0" presStyleCnt="1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s-ES"/>
        </a:p>
      </dgm:t>
    </dgm:pt>
    <dgm:pt modelId="{A96F4ECC-B521-4FE9-8353-1BE367526828}" type="pres">
      <dgm:prSet presAssocID="{285116D1-BF0C-4AA3-B380-D927F7F73D21}" presName="level2hierChild" presStyleCnt="0"/>
      <dgm:spPr/>
    </dgm:pt>
    <dgm:pt modelId="{3899715F-4897-4509-A2D3-1F26CF33748B}" type="pres">
      <dgm:prSet presAssocID="{E2F8B411-7DD6-4905-B4C4-CDDF82D8D606}" presName="conn2-1" presStyleLbl="parChTrans1D2" presStyleIdx="0" presStyleCnt="3"/>
      <dgm:spPr>
        <a:custGeom>
          <a:avLst/>
          <a:gdLst/>
          <a:ahLst/>
          <a:cxnLst/>
          <a:rect l="0" t="0" r="0" b="0"/>
          <a:pathLst>
            <a:path>
              <a:moveTo>
                <a:pt x="0" y="7298"/>
              </a:moveTo>
              <a:lnTo>
                <a:pt x="2163501" y="7298"/>
              </a:lnTo>
            </a:path>
          </a:pathLst>
        </a:custGeom>
      </dgm:spPr>
      <dgm:t>
        <a:bodyPr/>
        <a:lstStyle/>
        <a:p>
          <a:endParaRPr lang="es-ES"/>
        </a:p>
      </dgm:t>
    </dgm:pt>
    <dgm:pt modelId="{3F687E26-2742-48AF-9231-2521DE17C684}" type="pres">
      <dgm:prSet presAssocID="{E2F8B411-7DD6-4905-B4C4-CDDF82D8D606}" presName="connTx" presStyleLbl="parChTrans1D2" presStyleIdx="0" presStyleCnt="3"/>
      <dgm:spPr/>
      <dgm:t>
        <a:bodyPr/>
        <a:lstStyle/>
        <a:p>
          <a:endParaRPr lang="es-ES"/>
        </a:p>
      </dgm:t>
    </dgm:pt>
    <dgm:pt modelId="{A2E8E825-BF4B-4AC0-B762-B07B1D12E541}" type="pres">
      <dgm:prSet presAssocID="{D1F149AF-969B-4B02-B92C-5BF7319CC30A}" presName="root2" presStyleCnt="0"/>
      <dgm:spPr/>
    </dgm:pt>
    <dgm:pt modelId="{FC7BAA04-636F-4B35-B512-BF2B86BAA25F}" type="pres">
      <dgm:prSet presAssocID="{D1F149AF-969B-4B02-B92C-5BF7319CC30A}" presName="LevelTwoTextNode" presStyleLbl="node2" presStyleIdx="0" presStyleCnt="3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s-ES"/>
        </a:p>
      </dgm:t>
    </dgm:pt>
    <dgm:pt modelId="{9B196321-707D-4188-A8D8-868F2FD17E10}" type="pres">
      <dgm:prSet presAssocID="{D1F149AF-969B-4B02-B92C-5BF7319CC30A}" presName="level3hierChild" presStyleCnt="0"/>
      <dgm:spPr/>
    </dgm:pt>
    <dgm:pt modelId="{575E9852-368F-450F-83EE-BBCE4DC0D6C3}" type="pres">
      <dgm:prSet presAssocID="{F716E119-A48F-44DD-9C9C-B8110AA1979E}" presName="conn2-1" presStyleLbl="parChTrans1D3" presStyleIdx="0" presStyleCnt="9"/>
      <dgm:spPr>
        <a:custGeom>
          <a:avLst/>
          <a:gdLst/>
          <a:ahLst/>
          <a:cxnLst/>
          <a:rect l="0" t="0" r="0" b="0"/>
          <a:pathLst>
            <a:path>
              <a:moveTo>
                <a:pt x="0" y="7298"/>
              </a:moveTo>
              <a:lnTo>
                <a:pt x="1283823" y="7298"/>
              </a:lnTo>
            </a:path>
          </a:pathLst>
        </a:custGeom>
      </dgm:spPr>
      <dgm:t>
        <a:bodyPr/>
        <a:lstStyle/>
        <a:p>
          <a:endParaRPr lang="es-ES"/>
        </a:p>
      </dgm:t>
    </dgm:pt>
    <dgm:pt modelId="{1883F72E-ED23-4C44-9BD3-6E210858A7A9}" type="pres">
      <dgm:prSet presAssocID="{F716E119-A48F-44DD-9C9C-B8110AA1979E}" presName="connTx" presStyleLbl="parChTrans1D3" presStyleIdx="0" presStyleCnt="9"/>
      <dgm:spPr/>
      <dgm:t>
        <a:bodyPr/>
        <a:lstStyle/>
        <a:p>
          <a:endParaRPr lang="es-ES"/>
        </a:p>
      </dgm:t>
    </dgm:pt>
    <dgm:pt modelId="{2F8B9193-3A41-4A10-83B9-51BA1CD35F40}" type="pres">
      <dgm:prSet presAssocID="{C530BD78-33FD-4BF9-88B7-B55FDDBAEB7C}" presName="root2" presStyleCnt="0"/>
      <dgm:spPr/>
    </dgm:pt>
    <dgm:pt modelId="{19B789D3-AD4D-4153-A998-9F00CEEFAC85}" type="pres">
      <dgm:prSet presAssocID="{C530BD78-33FD-4BF9-88B7-B55FDDBAEB7C}" presName="LevelTwoTextNode" presStyleLbl="node3" presStyleIdx="0" presStyleCnt="9" custScaleX="199967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s-ES"/>
        </a:p>
      </dgm:t>
    </dgm:pt>
    <dgm:pt modelId="{8C937B78-F0AC-41DE-9809-5AC1DD43B366}" type="pres">
      <dgm:prSet presAssocID="{C530BD78-33FD-4BF9-88B7-B55FDDBAEB7C}" presName="level3hierChild" presStyleCnt="0"/>
      <dgm:spPr/>
    </dgm:pt>
    <dgm:pt modelId="{E4CD7E39-C494-4D59-B1EC-1A76E391350F}" type="pres">
      <dgm:prSet presAssocID="{89803390-6674-48A1-8224-95FA82DDC6A5}" presName="conn2-1" presStyleLbl="parChTrans1D3" presStyleIdx="1" presStyleCnt="9"/>
      <dgm:spPr>
        <a:custGeom>
          <a:avLst/>
          <a:gdLst/>
          <a:ahLst/>
          <a:cxnLst/>
          <a:rect l="0" t="0" r="0" b="0"/>
          <a:pathLst>
            <a:path>
              <a:moveTo>
                <a:pt x="0" y="7298"/>
              </a:moveTo>
              <a:lnTo>
                <a:pt x="738555" y="7298"/>
              </a:lnTo>
            </a:path>
          </a:pathLst>
        </a:custGeom>
      </dgm:spPr>
      <dgm:t>
        <a:bodyPr/>
        <a:lstStyle/>
        <a:p>
          <a:endParaRPr lang="es-ES"/>
        </a:p>
      </dgm:t>
    </dgm:pt>
    <dgm:pt modelId="{D3B50255-980E-49CE-AEAE-B80085969C81}" type="pres">
      <dgm:prSet presAssocID="{89803390-6674-48A1-8224-95FA82DDC6A5}" presName="connTx" presStyleLbl="parChTrans1D3" presStyleIdx="1" presStyleCnt="9"/>
      <dgm:spPr/>
      <dgm:t>
        <a:bodyPr/>
        <a:lstStyle/>
        <a:p>
          <a:endParaRPr lang="es-ES"/>
        </a:p>
      </dgm:t>
    </dgm:pt>
    <dgm:pt modelId="{813CD89A-F693-4B4D-B835-3D8B92CA2C51}" type="pres">
      <dgm:prSet presAssocID="{781DBCB4-840B-4AD5-898C-7EBB402036E3}" presName="root2" presStyleCnt="0"/>
      <dgm:spPr/>
    </dgm:pt>
    <dgm:pt modelId="{81B19419-3815-4575-BBAC-C9843EAD53F0}" type="pres">
      <dgm:prSet presAssocID="{781DBCB4-840B-4AD5-898C-7EBB402036E3}" presName="LevelTwoTextNode" presStyleLbl="node3" presStyleIdx="1" presStyleCnt="9" custScaleX="309391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s-ES"/>
        </a:p>
      </dgm:t>
    </dgm:pt>
    <dgm:pt modelId="{FBFDC073-854D-43E6-B41D-6E10909E673C}" type="pres">
      <dgm:prSet presAssocID="{781DBCB4-840B-4AD5-898C-7EBB402036E3}" presName="level3hierChild" presStyleCnt="0"/>
      <dgm:spPr/>
    </dgm:pt>
    <dgm:pt modelId="{E8C44AC1-44F1-4E29-BFA6-2320FAD7B705}" type="pres">
      <dgm:prSet presAssocID="{0BDE0285-795E-4E7D-9C8F-8314ECFABDEA}" presName="conn2-1" presStyleLbl="parChTrans1D3" presStyleIdx="2" presStyleCnt="9"/>
      <dgm:spPr>
        <a:custGeom>
          <a:avLst/>
          <a:gdLst/>
          <a:ahLst/>
          <a:cxnLst/>
          <a:rect l="0" t="0" r="0" b="0"/>
          <a:pathLst>
            <a:path>
              <a:moveTo>
                <a:pt x="0" y="7298"/>
              </a:moveTo>
              <a:lnTo>
                <a:pt x="421762" y="7298"/>
              </a:lnTo>
            </a:path>
          </a:pathLst>
        </a:custGeom>
      </dgm:spPr>
      <dgm:t>
        <a:bodyPr/>
        <a:lstStyle/>
        <a:p>
          <a:endParaRPr lang="es-ES"/>
        </a:p>
      </dgm:t>
    </dgm:pt>
    <dgm:pt modelId="{359555F5-7E0A-4A4F-8B5C-71BEB88A4286}" type="pres">
      <dgm:prSet presAssocID="{0BDE0285-795E-4E7D-9C8F-8314ECFABDEA}" presName="connTx" presStyleLbl="parChTrans1D3" presStyleIdx="2" presStyleCnt="9"/>
      <dgm:spPr/>
      <dgm:t>
        <a:bodyPr/>
        <a:lstStyle/>
        <a:p>
          <a:endParaRPr lang="es-ES"/>
        </a:p>
      </dgm:t>
    </dgm:pt>
    <dgm:pt modelId="{CC624E1F-F286-40E6-92E3-DB30E8A83BCC}" type="pres">
      <dgm:prSet presAssocID="{74F9144E-7D6A-4215-ABCC-153487D42A40}" presName="root2" presStyleCnt="0"/>
      <dgm:spPr/>
    </dgm:pt>
    <dgm:pt modelId="{6761EB7D-FB06-4548-8AF7-15E8650AD9F5}" type="pres">
      <dgm:prSet presAssocID="{74F9144E-7D6A-4215-ABCC-153487D42A40}" presName="LevelTwoTextNode" presStyleLbl="node3" presStyleIdx="2" presStyleCnt="9" custScaleX="119686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s-ES"/>
        </a:p>
      </dgm:t>
    </dgm:pt>
    <dgm:pt modelId="{AA5CFF71-C70A-420E-A6E4-3F9F26995983}" type="pres">
      <dgm:prSet presAssocID="{74F9144E-7D6A-4215-ABCC-153487D42A40}" presName="level3hierChild" presStyleCnt="0"/>
      <dgm:spPr/>
    </dgm:pt>
    <dgm:pt modelId="{28C8722A-84C1-4D32-8E9E-DDF9F0C958D7}" type="pres">
      <dgm:prSet presAssocID="{E3AEDCAC-7B08-47D3-B10B-E0A88D1B9C1E}" presName="conn2-1" presStyleLbl="parChTrans1D3" presStyleIdx="3" presStyleCnt="9"/>
      <dgm:spPr>
        <a:custGeom>
          <a:avLst/>
          <a:gdLst/>
          <a:ahLst/>
          <a:cxnLst/>
          <a:rect l="0" t="0" r="0" b="0"/>
          <a:pathLst>
            <a:path>
              <a:moveTo>
                <a:pt x="0" y="7298"/>
              </a:moveTo>
              <a:lnTo>
                <a:pt x="738555" y="7298"/>
              </a:lnTo>
            </a:path>
          </a:pathLst>
        </a:custGeom>
      </dgm:spPr>
      <dgm:t>
        <a:bodyPr/>
        <a:lstStyle/>
        <a:p>
          <a:endParaRPr lang="es-ES"/>
        </a:p>
      </dgm:t>
    </dgm:pt>
    <dgm:pt modelId="{C70EDB6C-6FEA-4C2E-971F-FADB6623F017}" type="pres">
      <dgm:prSet presAssocID="{E3AEDCAC-7B08-47D3-B10B-E0A88D1B9C1E}" presName="connTx" presStyleLbl="parChTrans1D3" presStyleIdx="3" presStyleCnt="9"/>
      <dgm:spPr/>
      <dgm:t>
        <a:bodyPr/>
        <a:lstStyle/>
        <a:p>
          <a:endParaRPr lang="es-ES"/>
        </a:p>
      </dgm:t>
    </dgm:pt>
    <dgm:pt modelId="{8B46DD37-1935-489B-B058-BCB7949FE66C}" type="pres">
      <dgm:prSet presAssocID="{1224F2AC-7965-4E76-95AE-CD6F2A3F5E3E}" presName="root2" presStyleCnt="0"/>
      <dgm:spPr/>
    </dgm:pt>
    <dgm:pt modelId="{4A1F86F7-BDD2-4976-9BE0-2D9E6C23C8AD}" type="pres">
      <dgm:prSet presAssocID="{1224F2AC-7965-4E76-95AE-CD6F2A3F5E3E}" presName="LevelTwoTextNode" presStyleLbl="node3" presStyleIdx="3" presStyleCnt="9" custScaleX="309407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s-ES"/>
        </a:p>
      </dgm:t>
    </dgm:pt>
    <dgm:pt modelId="{744D948E-E5F0-46D8-8C7B-661858330D84}" type="pres">
      <dgm:prSet presAssocID="{1224F2AC-7965-4E76-95AE-CD6F2A3F5E3E}" presName="level3hierChild" presStyleCnt="0"/>
      <dgm:spPr/>
    </dgm:pt>
    <dgm:pt modelId="{CBFFB9D3-ADEC-4E28-AC7D-7361EE8F0427}" type="pres">
      <dgm:prSet presAssocID="{3E6201AF-95FE-474F-BAEE-D244090DEC43}" presName="conn2-1" presStyleLbl="parChTrans1D3" presStyleIdx="4" presStyleCnt="9"/>
      <dgm:spPr>
        <a:custGeom>
          <a:avLst/>
          <a:gdLst/>
          <a:ahLst/>
          <a:cxnLst/>
          <a:rect l="0" t="0" r="0" b="0"/>
          <a:pathLst>
            <a:path>
              <a:moveTo>
                <a:pt x="0" y="7298"/>
              </a:moveTo>
              <a:lnTo>
                <a:pt x="1283823" y="7298"/>
              </a:lnTo>
            </a:path>
          </a:pathLst>
        </a:custGeom>
      </dgm:spPr>
      <dgm:t>
        <a:bodyPr/>
        <a:lstStyle/>
        <a:p>
          <a:endParaRPr lang="es-ES"/>
        </a:p>
      </dgm:t>
    </dgm:pt>
    <dgm:pt modelId="{ED491925-BE54-47EB-BBE6-DF310FE82A40}" type="pres">
      <dgm:prSet presAssocID="{3E6201AF-95FE-474F-BAEE-D244090DEC43}" presName="connTx" presStyleLbl="parChTrans1D3" presStyleIdx="4" presStyleCnt="9"/>
      <dgm:spPr/>
      <dgm:t>
        <a:bodyPr/>
        <a:lstStyle/>
        <a:p>
          <a:endParaRPr lang="es-ES"/>
        </a:p>
      </dgm:t>
    </dgm:pt>
    <dgm:pt modelId="{CBC05DB5-BD96-439A-B841-4E18FC7C748F}" type="pres">
      <dgm:prSet presAssocID="{AA4AC73D-7030-4EEF-81FA-4F5F540EF321}" presName="root2" presStyleCnt="0"/>
      <dgm:spPr/>
    </dgm:pt>
    <dgm:pt modelId="{98614426-43A6-4BBB-8E68-CC12DAE740A5}" type="pres">
      <dgm:prSet presAssocID="{AA4AC73D-7030-4EEF-81FA-4F5F540EF321}" presName="LevelTwoTextNode" presStyleLbl="node3" presStyleIdx="4" presStyleCnt="9" custScaleX="132231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s-ES"/>
        </a:p>
      </dgm:t>
    </dgm:pt>
    <dgm:pt modelId="{936A3514-682E-46C0-B41E-708DC28CEEDC}" type="pres">
      <dgm:prSet presAssocID="{AA4AC73D-7030-4EEF-81FA-4F5F540EF321}" presName="level3hierChild" presStyleCnt="0"/>
      <dgm:spPr/>
    </dgm:pt>
    <dgm:pt modelId="{E11DFE5C-FEA0-4D26-9E04-C8B20CA6A075}" type="pres">
      <dgm:prSet presAssocID="{D6CF9D3F-E497-4EFF-8EF7-82069A612DEB}" presName="conn2-1" presStyleLbl="parChTrans1D2" presStyleIdx="1" presStyleCnt="3"/>
      <dgm:spPr>
        <a:custGeom>
          <a:avLst/>
          <a:gdLst/>
          <a:ahLst/>
          <a:cxnLst/>
          <a:rect l="0" t="0" r="0" b="0"/>
          <a:pathLst>
            <a:path>
              <a:moveTo>
                <a:pt x="0" y="7298"/>
              </a:moveTo>
              <a:lnTo>
                <a:pt x="738555" y="7298"/>
              </a:lnTo>
            </a:path>
          </a:pathLst>
        </a:custGeom>
      </dgm:spPr>
      <dgm:t>
        <a:bodyPr/>
        <a:lstStyle/>
        <a:p>
          <a:endParaRPr lang="es-ES"/>
        </a:p>
      </dgm:t>
    </dgm:pt>
    <dgm:pt modelId="{FBDB129A-F17E-42FC-B0B3-D4EFEB09BE80}" type="pres">
      <dgm:prSet presAssocID="{D6CF9D3F-E497-4EFF-8EF7-82069A612DEB}" presName="connTx" presStyleLbl="parChTrans1D2" presStyleIdx="1" presStyleCnt="3"/>
      <dgm:spPr/>
      <dgm:t>
        <a:bodyPr/>
        <a:lstStyle/>
        <a:p>
          <a:endParaRPr lang="es-ES"/>
        </a:p>
      </dgm:t>
    </dgm:pt>
    <dgm:pt modelId="{58708AC2-8690-419D-BE08-C9B54B670C62}" type="pres">
      <dgm:prSet presAssocID="{3939464A-E676-4259-AC23-C296E773E8F8}" presName="root2" presStyleCnt="0"/>
      <dgm:spPr/>
    </dgm:pt>
    <dgm:pt modelId="{3F190BE6-2674-49BD-ABEF-E48CADD07DA6}" type="pres">
      <dgm:prSet presAssocID="{3939464A-E676-4259-AC23-C296E773E8F8}" presName="LevelTwoTextNode" presStyleLbl="node2" presStyleIdx="1" presStyleCnt="3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s-ES"/>
        </a:p>
      </dgm:t>
    </dgm:pt>
    <dgm:pt modelId="{5A7742F8-4EB7-4810-8DAF-23D5BEB23786}" type="pres">
      <dgm:prSet presAssocID="{3939464A-E676-4259-AC23-C296E773E8F8}" presName="level3hierChild" presStyleCnt="0"/>
      <dgm:spPr/>
    </dgm:pt>
    <dgm:pt modelId="{FFDCF00C-2643-40D2-AAD4-81805C5AAA01}" type="pres">
      <dgm:prSet presAssocID="{F4831EF4-6801-42EF-AAC9-DB4B8BCE2F89}" presName="conn2-1" presStyleLbl="parChTrans1D3" presStyleIdx="5" presStyleCnt="9"/>
      <dgm:spPr>
        <a:custGeom>
          <a:avLst/>
          <a:gdLst/>
          <a:ahLst/>
          <a:cxnLst/>
          <a:rect l="0" t="0" r="0" b="0"/>
          <a:pathLst>
            <a:path>
              <a:moveTo>
                <a:pt x="0" y="7298"/>
              </a:moveTo>
              <a:lnTo>
                <a:pt x="764678" y="7298"/>
              </a:lnTo>
            </a:path>
          </a:pathLst>
        </a:custGeom>
      </dgm:spPr>
      <dgm:t>
        <a:bodyPr/>
        <a:lstStyle/>
        <a:p>
          <a:endParaRPr lang="es-ES"/>
        </a:p>
      </dgm:t>
    </dgm:pt>
    <dgm:pt modelId="{E588AEB1-AB6C-4317-B72A-F95155347409}" type="pres">
      <dgm:prSet presAssocID="{F4831EF4-6801-42EF-AAC9-DB4B8BCE2F89}" presName="connTx" presStyleLbl="parChTrans1D3" presStyleIdx="5" presStyleCnt="9"/>
      <dgm:spPr/>
      <dgm:t>
        <a:bodyPr/>
        <a:lstStyle/>
        <a:p>
          <a:endParaRPr lang="es-ES"/>
        </a:p>
      </dgm:t>
    </dgm:pt>
    <dgm:pt modelId="{F69B8556-D473-480E-816D-336F29D87B91}" type="pres">
      <dgm:prSet presAssocID="{2AD6B239-F343-4C26-876A-EC33D23A1E17}" presName="root2" presStyleCnt="0"/>
      <dgm:spPr/>
    </dgm:pt>
    <dgm:pt modelId="{FFA3430D-249E-491B-BE5D-363CEBD6B459}" type="pres">
      <dgm:prSet presAssocID="{2AD6B239-F343-4C26-876A-EC33D23A1E17}" presName="LevelTwoTextNode" presStyleLbl="node3" presStyleIdx="5" presStyleCnt="9" custLinFactNeighborY="-5987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s-ES"/>
        </a:p>
      </dgm:t>
    </dgm:pt>
    <dgm:pt modelId="{386AC0E4-98EF-4A20-8C60-7CDB2ECEADDA}" type="pres">
      <dgm:prSet presAssocID="{2AD6B239-F343-4C26-876A-EC33D23A1E17}" presName="level3hierChild" presStyleCnt="0"/>
      <dgm:spPr/>
    </dgm:pt>
    <dgm:pt modelId="{15F24747-2E67-4079-A9EE-DC1E5EC5C52D}" type="pres">
      <dgm:prSet presAssocID="{2502CA45-ACD3-475F-951A-21A0A2AAD96B}" presName="conn2-1" presStyleLbl="parChTrans1D4" presStyleIdx="0" presStyleCnt="5"/>
      <dgm:spPr>
        <a:custGeom>
          <a:avLst/>
          <a:gdLst/>
          <a:ahLst/>
          <a:cxnLst/>
          <a:rect l="0" t="0" r="0" b="0"/>
          <a:pathLst>
            <a:path>
              <a:moveTo>
                <a:pt x="0" y="7298"/>
              </a:moveTo>
              <a:lnTo>
                <a:pt x="421762" y="7298"/>
              </a:lnTo>
            </a:path>
          </a:pathLst>
        </a:custGeom>
      </dgm:spPr>
      <dgm:t>
        <a:bodyPr/>
        <a:lstStyle/>
        <a:p>
          <a:endParaRPr lang="es-ES"/>
        </a:p>
      </dgm:t>
    </dgm:pt>
    <dgm:pt modelId="{BD7400BE-A025-4083-9BF3-54251C7E62D4}" type="pres">
      <dgm:prSet presAssocID="{2502CA45-ACD3-475F-951A-21A0A2AAD96B}" presName="connTx" presStyleLbl="parChTrans1D4" presStyleIdx="0" presStyleCnt="5"/>
      <dgm:spPr/>
      <dgm:t>
        <a:bodyPr/>
        <a:lstStyle/>
        <a:p>
          <a:endParaRPr lang="es-ES"/>
        </a:p>
      </dgm:t>
    </dgm:pt>
    <dgm:pt modelId="{C8A76D71-A342-4B77-9C06-A7F0E2ABE975}" type="pres">
      <dgm:prSet presAssocID="{D846DF85-92E4-4F2F-925F-A97A24CF1C66}" presName="root2" presStyleCnt="0"/>
      <dgm:spPr/>
    </dgm:pt>
    <dgm:pt modelId="{175D148F-78C1-434B-81A9-C4DD059B4D1D}" type="pres">
      <dgm:prSet presAssocID="{D846DF85-92E4-4F2F-925F-A97A24CF1C66}" presName="LevelTwoTextNode" presStyleLbl="node4" presStyleIdx="0" presStyleCnt="5" custLinFactNeighborY="-5987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s-ES"/>
        </a:p>
      </dgm:t>
    </dgm:pt>
    <dgm:pt modelId="{E693703A-19AA-479E-9E41-9FE45A9A1748}" type="pres">
      <dgm:prSet presAssocID="{D846DF85-92E4-4F2F-925F-A97A24CF1C66}" presName="level3hierChild" presStyleCnt="0"/>
      <dgm:spPr/>
    </dgm:pt>
    <dgm:pt modelId="{CA73B28A-0A5B-4704-B24F-238F0C95D139}" type="pres">
      <dgm:prSet presAssocID="{E4B66E47-09D8-4D38-8F31-54E048A8A52B}" presName="conn2-1" presStyleLbl="parChTrans1D4" presStyleIdx="1" presStyleCnt="5"/>
      <dgm:spPr>
        <a:custGeom>
          <a:avLst/>
          <a:gdLst/>
          <a:ahLst/>
          <a:cxnLst/>
          <a:rect l="0" t="0" r="0" b="0"/>
          <a:pathLst>
            <a:path>
              <a:moveTo>
                <a:pt x="0" y="7298"/>
              </a:moveTo>
              <a:lnTo>
                <a:pt x="501635" y="7298"/>
              </a:lnTo>
            </a:path>
          </a:pathLst>
        </a:custGeom>
      </dgm:spPr>
      <dgm:t>
        <a:bodyPr/>
        <a:lstStyle/>
        <a:p>
          <a:endParaRPr lang="es-ES"/>
        </a:p>
      </dgm:t>
    </dgm:pt>
    <dgm:pt modelId="{CC4CB24B-5921-4E90-B244-41D886A30E09}" type="pres">
      <dgm:prSet presAssocID="{E4B66E47-09D8-4D38-8F31-54E048A8A52B}" presName="connTx" presStyleLbl="parChTrans1D4" presStyleIdx="1" presStyleCnt="5"/>
      <dgm:spPr/>
      <dgm:t>
        <a:bodyPr/>
        <a:lstStyle/>
        <a:p>
          <a:endParaRPr lang="es-ES"/>
        </a:p>
      </dgm:t>
    </dgm:pt>
    <dgm:pt modelId="{409D4E20-E13D-4577-B823-C104EB101BE7}" type="pres">
      <dgm:prSet presAssocID="{053AFD66-D8A9-4CB9-8945-E22F4EAA3C87}" presName="root2" presStyleCnt="0"/>
      <dgm:spPr/>
    </dgm:pt>
    <dgm:pt modelId="{B8D860C8-93D9-492B-BE97-B8693CF4EEA9}" type="pres">
      <dgm:prSet presAssocID="{053AFD66-D8A9-4CB9-8945-E22F4EAA3C87}" presName="LevelTwoTextNode" presStyleLbl="node4" presStyleIdx="1" presStyleCnt="5" custScaleX="265467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s-ES"/>
        </a:p>
      </dgm:t>
    </dgm:pt>
    <dgm:pt modelId="{1435B24A-9ACD-43EB-9760-93F73B717C45}" type="pres">
      <dgm:prSet presAssocID="{053AFD66-D8A9-4CB9-8945-E22F4EAA3C87}" presName="level3hierChild" presStyleCnt="0"/>
      <dgm:spPr/>
    </dgm:pt>
    <dgm:pt modelId="{53E556A3-B685-44EE-9642-042A23CAD395}" type="pres">
      <dgm:prSet presAssocID="{0D8A0418-C5D5-46C8-A604-1CA200DF0E27}" presName="conn2-1" presStyleLbl="parChTrans1D4" presStyleIdx="2" presStyleCnt="5"/>
      <dgm:spPr>
        <a:custGeom>
          <a:avLst/>
          <a:gdLst/>
          <a:ahLst/>
          <a:cxnLst/>
          <a:rect l="0" t="0" r="0" b="0"/>
          <a:pathLst>
            <a:path>
              <a:moveTo>
                <a:pt x="0" y="7298"/>
              </a:moveTo>
              <a:lnTo>
                <a:pt x="538434" y="7298"/>
              </a:lnTo>
            </a:path>
          </a:pathLst>
        </a:custGeom>
      </dgm:spPr>
      <dgm:t>
        <a:bodyPr/>
        <a:lstStyle/>
        <a:p>
          <a:endParaRPr lang="es-ES"/>
        </a:p>
      </dgm:t>
    </dgm:pt>
    <dgm:pt modelId="{6F991EDA-6E07-47F4-84AE-8D7A683A559D}" type="pres">
      <dgm:prSet presAssocID="{0D8A0418-C5D5-46C8-A604-1CA200DF0E27}" presName="connTx" presStyleLbl="parChTrans1D4" presStyleIdx="2" presStyleCnt="5"/>
      <dgm:spPr/>
      <dgm:t>
        <a:bodyPr/>
        <a:lstStyle/>
        <a:p>
          <a:endParaRPr lang="es-ES"/>
        </a:p>
      </dgm:t>
    </dgm:pt>
    <dgm:pt modelId="{E2FB89FC-F661-47C5-8835-4E9B6B721F0D}" type="pres">
      <dgm:prSet presAssocID="{6B0FC397-B9C1-46C5-B86B-9F96E131E3EF}" presName="root2" presStyleCnt="0"/>
      <dgm:spPr/>
    </dgm:pt>
    <dgm:pt modelId="{C19EAB97-58BF-4427-AE11-15AC927FC568}" type="pres">
      <dgm:prSet presAssocID="{6B0FC397-B9C1-46C5-B86B-9F96E131E3EF}" presName="LevelTwoTextNode" presStyleLbl="node4" presStyleIdx="2" presStyleCnt="5" custScaleX="240901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s-ES"/>
        </a:p>
      </dgm:t>
    </dgm:pt>
    <dgm:pt modelId="{0FF30799-7FF6-4811-8154-E33980443BB7}" type="pres">
      <dgm:prSet presAssocID="{6B0FC397-B9C1-46C5-B86B-9F96E131E3EF}" presName="level3hierChild" presStyleCnt="0"/>
      <dgm:spPr/>
    </dgm:pt>
    <dgm:pt modelId="{DBC1F686-42BA-4159-A210-87188F525C65}" type="pres">
      <dgm:prSet presAssocID="{2F4B5310-0475-47EA-B05C-666D8A84E01C}" presName="conn2-1" presStyleLbl="parChTrans1D3" presStyleIdx="6" presStyleCnt="9"/>
      <dgm:spPr>
        <a:custGeom>
          <a:avLst/>
          <a:gdLst/>
          <a:ahLst/>
          <a:cxnLst/>
          <a:rect l="0" t="0" r="0" b="0"/>
          <a:pathLst>
            <a:path>
              <a:moveTo>
                <a:pt x="0" y="7298"/>
              </a:moveTo>
              <a:lnTo>
                <a:pt x="738555" y="7298"/>
              </a:lnTo>
            </a:path>
          </a:pathLst>
        </a:custGeom>
      </dgm:spPr>
      <dgm:t>
        <a:bodyPr/>
        <a:lstStyle/>
        <a:p>
          <a:endParaRPr lang="es-ES"/>
        </a:p>
      </dgm:t>
    </dgm:pt>
    <dgm:pt modelId="{30C54D2A-8DCE-4BFD-BC23-404A41EC3517}" type="pres">
      <dgm:prSet presAssocID="{2F4B5310-0475-47EA-B05C-666D8A84E01C}" presName="connTx" presStyleLbl="parChTrans1D3" presStyleIdx="6" presStyleCnt="9"/>
      <dgm:spPr/>
      <dgm:t>
        <a:bodyPr/>
        <a:lstStyle/>
        <a:p>
          <a:endParaRPr lang="es-ES"/>
        </a:p>
      </dgm:t>
    </dgm:pt>
    <dgm:pt modelId="{69F63188-2E5F-43B4-BE6B-BCC66CC740DD}" type="pres">
      <dgm:prSet presAssocID="{D798941E-3A20-4A0A-9B3A-F77F080C244B}" presName="root2" presStyleCnt="0"/>
      <dgm:spPr/>
    </dgm:pt>
    <dgm:pt modelId="{8321DF00-966D-4E67-804F-2CF29A744596}" type="pres">
      <dgm:prSet presAssocID="{D798941E-3A20-4A0A-9B3A-F77F080C244B}" presName="LevelTwoTextNode" presStyleLbl="node3" presStyleIdx="6" presStyleCnt="9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s-ES"/>
        </a:p>
      </dgm:t>
    </dgm:pt>
    <dgm:pt modelId="{742ABDE3-2FB1-49CD-B709-4B38A59A7CC7}" type="pres">
      <dgm:prSet presAssocID="{D798941E-3A20-4A0A-9B3A-F77F080C244B}" presName="level3hierChild" presStyleCnt="0"/>
      <dgm:spPr/>
    </dgm:pt>
    <dgm:pt modelId="{6CF3C7D2-4558-4729-AFDD-939E82146199}" type="pres">
      <dgm:prSet presAssocID="{355514FE-7E3F-4633-B071-7B52DD4C9240}" presName="conn2-1" presStyleLbl="parChTrans1D4" presStyleIdx="3" presStyleCnt="5"/>
      <dgm:spPr>
        <a:custGeom>
          <a:avLst/>
          <a:gdLst/>
          <a:ahLst/>
          <a:cxnLst/>
          <a:rect l="0" t="0" r="0" b="0"/>
          <a:pathLst>
            <a:path>
              <a:moveTo>
                <a:pt x="0" y="7298"/>
              </a:moveTo>
              <a:lnTo>
                <a:pt x="519402" y="7298"/>
              </a:lnTo>
            </a:path>
          </a:pathLst>
        </a:custGeom>
      </dgm:spPr>
      <dgm:t>
        <a:bodyPr/>
        <a:lstStyle/>
        <a:p>
          <a:endParaRPr lang="es-ES"/>
        </a:p>
      </dgm:t>
    </dgm:pt>
    <dgm:pt modelId="{5D3BB757-1640-4860-A9CE-AEE9630EBE8C}" type="pres">
      <dgm:prSet presAssocID="{355514FE-7E3F-4633-B071-7B52DD4C9240}" presName="connTx" presStyleLbl="parChTrans1D4" presStyleIdx="3" presStyleCnt="5"/>
      <dgm:spPr/>
      <dgm:t>
        <a:bodyPr/>
        <a:lstStyle/>
        <a:p>
          <a:endParaRPr lang="es-ES"/>
        </a:p>
      </dgm:t>
    </dgm:pt>
    <dgm:pt modelId="{A25A7FDB-1AC1-423E-AABB-DE50FEA3763A}" type="pres">
      <dgm:prSet presAssocID="{B7CF9E09-4C75-4CFA-A134-FF6092B67ACC}" presName="root2" presStyleCnt="0"/>
      <dgm:spPr/>
    </dgm:pt>
    <dgm:pt modelId="{D7B43A2E-6565-4F40-A218-8632C678395E}" type="pres">
      <dgm:prSet presAssocID="{B7CF9E09-4C75-4CFA-A134-FF6092B67ACC}" presName="LevelTwoTextNode" presStyleLbl="node4" presStyleIdx="3" presStyleCnt="5" custScaleX="373280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s-ES"/>
        </a:p>
      </dgm:t>
    </dgm:pt>
    <dgm:pt modelId="{3948C970-BCFC-4E77-B668-4DC8540282FC}" type="pres">
      <dgm:prSet presAssocID="{B7CF9E09-4C75-4CFA-A134-FF6092B67ACC}" presName="level3hierChild" presStyleCnt="0"/>
      <dgm:spPr/>
    </dgm:pt>
    <dgm:pt modelId="{C630D246-F418-4CFB-B46D-6C7FF1C56173}" type="pres">
      <dgm:prSet presAssocID="{281F3D24-2965-446E-9822-B01BD03A30F8}" presName="conn2-1" presStyleLbl="parChTrans1D4" presStyleIdx="4" presStyleCnt="5"/>
      <dgm:spPr>
        <a:custGeom>
          <a:avLst/>
          <a:gdLst/>
          <a:ahLst/>
          <a:cxnLst/>
          <a:rect l="0" t="0" r="0" b="0"/>
          <a:pathLst>
            <a:path>
              <a:moveTo>
                <a:pt x="0" y="7298"/>
              </a:moveTo>
              <a:lnTo>
                <a:pt x="519402" y="7298"/>
              </a:lnTo>
            </a:path>
          </a:pathLst>
        </a:custGeom>
      </dgm:spPr>
      <dgm:t>
        <a:bodyPr/>
        <a:lstStyle/>
        <a:p>
          <a:endParaRPr lang="es-ES"/>
        </a:p>
      </dgm:t>
    </dgm:pt>
    <dgm:pt modelId="{D0434D86-912C-465C-B934-D0735E273045}" type="pres">
      <dgm:prSet presAssocID="{281F3D24-2965-446E-9822-B01BD03A30F8}" presName="connTx" presStyleLbl="parChTrans1D4" presStyleIdx="4" presStyleCnt="5"/>
      <dgm:spPr/>
      <dgm:t>
        <a:bodyPr/>
        <a:lstStyle/>
        <a:p>
          <a:endParaRPr lang="es-ES"/>
        </a:p>
      </dgm:t>
    </dgm:pt>
    <dgm:pt modelId="{0A97E147-645B-459D-BDD3-8F116D4552A6}" type="pres">
      <dgm:prSet presAssocID="{FDF8DE6C-FAF5-4546-A9A8-3FCECBB28E86}" presName="root2" presStyleCnt="0"/>
      <dgm:spPr/>
    </dgm:pt>
    <dgm:pt modelId="{FE18A491-1A06-4756-BA10-1DD7D8FCCF58}" type="pres">
      <dgm:prSet presAssocID="{FDF8DE6C-FAF5-4546-A9A8-3FCECBB28E86}" presName="LevelTwoTextNode" presStyleLbl="node4" presStyleIdx="4" presStyleCnt="5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s-ES"/>
        </a:p>
      </dgm:t>
    </dgm:pt>
    <dgm:pt modelId="{346E2ABA-575B-4397-BE9A-7F9427DBD436}" type="pres">
      <dgm:prSet presAssocID="{FDF8DE6C-FAF5-4546-A9A8-3FCECBB28E86}" presName="level3hierChild" presStyleCnt="0"/>
      <dgm:spPr/>
    </dgm:pt>
    <dgm:pt modelId="{8573EA95-F743-488A-AEB1-D5DDCE355761}" type="pres">
      <dgm:prSet presAssocID="{7BC9F60E-617E-42F9-8E59-D89CE3425426}" presName="conn2-1" presStyleLbl="parChTrans1D2" presStyleIdx="2" presStyleCnt="3"/>
      <dgm:spPr>
        <a:custGeom>
          <a:avLst/>
          <a:gdLst/>
          <a:ahLst/>
          <a:cxnLst/>
          <a:rect l="0" t="0" r="0" b="0"/>
          <a:pathLst>
            <a:path>
              <a:moveTo>
                <a:pt x="0" y="7298"/>
              </a:moveTo>
              <a:lnTo>
                <a:pt x="2328569" y="7298"/>
              </a:lnTo>
            </a:path>
          </a:pathLst>
        </a:custGeom>
      </dgm:spPr>
      <dgm:t>
        <a:bodyPr/>
        <a:lstStyle/>
        <a:p>
          <a:endParaRPr lang="es-ES"/>
        </a:p>
      </dgm:t>
    </dgm:pt>
    <dgm:pt modelId="{DB80173B-AADD-4ECA-A1F1-CDE3F3CF57EE}" type="pres">
      <dgm:prSet presAssocID="{7BC9F60E-617E-42F9-8E59-D89CE3425426}" presName="connTx" presStyleLbl="parChTrans1D2" presStyleIdx="2" presStyleCnt="3"/>
      <dgm:spPr/>
      <dgm:t>
        <a:bodyPr/>
        <a:lstStyle/>
        <a:p>
          <a:endParaRPr lang="es-ES"/>
        </a:p>
      </dgm:t>
    </dgm:pt>
    <dgm:pt modelId="{AA1275BD-F521-4E2D-B2C2-8309095ED9E9}" type="pres">
      <dgm:prSet presAssocID="{176C6911-DF06-4C65-B940-7BEC37E9F00C}" presName="root2" presStyleCnt="0"/>
      <dgm:spPr/>
    </dgm:pt>
    <dgm:pt modelId="{45569E14-E9A2-4E7B-985E-43CC7B3B3F43}" type="pres">
      <dgm:prSet presAssocID="{176C6911-DF06-4C65-B940-7BEC37E9F00C}" presName="LevelTwoTextNode" presStyleLbl="node2" presStyleIdx="2" presStyleCnt="3" custLinFactNeighborY="31878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s-ES"/>
        </a:p>
      </dgm:t>
    </dgm:pt>
    <dgm:pt modelId="{21CFEF1C-9F61-45FB-85C6-2919394F375B}" type="pres">
      <dgm:prSet presAssocID="{176C6911-DF06-4C65-B940-7BEC37E9F00C}" presName="level3hierChild" presStyleCnt="0"/>
      <dgm:spPr/>
    </dgm:pt>
    <dgm:pt modelId="{3157F4EE-ABE7-4ABE-B7B8-DE10BB8FB26A}" type="pres">
      <dgm:prSet presAssocID="{B5FBB050-8281-440B-B92D-66EDDEDFD160}" presName="conn2-1" presStyleLbl="parChTrans1D3" presStyleIdx="7" presStyleCnt="9"/>
      <dgm:spPr>
        <a:custGeom>
          <a:avLst/>
          <a:gdLst/>
          <a:ahLst/>
          <a:cxnLst/>
          <a:rect l="0" t="0" r="0" b="0"/>
          <a:pathLst>
            <a:path>
              <a:moveTo>
                <a:pt x="0" y="7298"/>
              </a:moveTo>
              <a:lnTo>
                <a:pt x="576341" y="7298"/>
              </a:lnTo>
            </a:path>
          </a:pathLst>
        </a:custGeom>
      </dgm:spPr>
      <dgm:t>
        <a:bodyPr/>
        <a:lstStyle/>
        <a:p>
          <a:endParaRPr lang="es-ES"/>
        </a:p>
      </dgm:t>
    </dgm:pt>
    <dgm:pt modelId="{6121582A-456F-4830-A1F2-7F95AE264B56}" type="pres">
      <dgm:prSet presAssocID="{B5FBB050-8281-440B-B92D-66EDDEDFD160}" presName="connTx" presStyleLbl="parChTrans1D3" presStyleIdx="7" presStyleCnt="9"/>
      <dgm:spPr/>
      <dgm:t>
        <a:bodyPr/>
        <a:lstStyle/>
        <a:p>
          <a:endParaRPr lang="es-ES"/>
        </a:p>
      </dgm:t>
    </dgm:pt>
    <dgm:pt modelId="{D9AA2CEE-B116-4F59-AABD-AB263E73F3F6}" type="pres">
      <dgm:prSet presAssocID="{5C8431C7-91D4-4719-86DD-556EF619D8D9}" presName="root2" presStyleCnt="0"/>
      <dgm:spPr/>
    </dgm:pt>
    <dgm:pt modelId="{2C93F559-D064-4AA8-8B69-5F3CE3CAA013}" type="pres">
      <dgm:prSet presAssocID="{5C8431C7-91D4-4719-86DD-556EF619D8D9}" presName="LevelTwoTextNode" presStyleLbl="node3" presStyleIdx="7" presStyleCnt="9" custLinFactNeighborY="14873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s-ES"/>
        </a:p>
      </dgm:t>
    </dgm:pt>
    <dgm:pt modelId="{C222ABA6-7C3C-4888-9949-D28F2F73046E}" type="pres">
      <dgm:prSet presAssocID="{5C8431C7-91D4-4719-86DD-556EF619D8D9}" presName="level3hierChild" presStyleCnt="0"/>
      <dgm:spPr/>
    </dgm:pt>
    <dgm:pt modelId="{6F736746-3604-46A2-8CCF-34E1D529D692}" type="pres">
      <dgm:prSet presAssocID="{515493C8-5B9A-4523-A28B-7BBDC1BA8A4F}" presName="conn2-1" presStyleLbl="parChTrans1D3" presStyleIdx="8" presStyleCnt="9"/>
      <dgm:spPr>
        <a:custGeom>
          <a:avLst/>
          <a:gdLst/>
          <a:ahLst/>
          <a:cxnLst/>
          <a:rect l="0" t="0" r="0" b="0"/>
          <a:pathLst>
            <a:path>
              <a:moveTo>
                <a:pt x="0" y="7298"/>
              </a:moveTo>
              <a:lnTo>
                <a:pt x="486288" y="7298"/>
              </a:lnTo>
            </a:path>
          </a:pathLst>
        </a:custGeom>
      </dgm:spPr>
      <dgm:t>
        <a:bodyPr/>
        <a:lstStyle/>
        <a:p>
          <a:endParaRPr lang="es-ES"/>
        </a:p>
      </dgm:t>
    </dgm:pt>
    <dgm:pt modelId="{207350C6-009E-4BE6-BEB7-924F0E441200}" type="pres">
      <dgm:prSet presAssocID="{515493C8-5B9A-4523-A28B-7BBDC1BA8A4F}" presName="connTx" presStyleLbl="parChTrans1D3" presStyleIdx="8" presStyleCnt="9"/>
      <dgm:spPr/>
      <dgm:t>
        <a:bodyPr/>
        <a:lstStyle/>
        <a:p>
          <a:endParaRPr lang="es-ES"/>
        </a:p>
      </dgm:t>
    </dgm:pt>
    <dgm:pt modelId="{0EB7B1B1-93F3-4C2C-BE46-B42DF7B12ADD}" type="pres">
      <dgm:prSet presAssocID="{808D7C1B-DA4F-49A7-A915-5876CF052E97}" presName="root2" presStyleCnt="0"/>
      <dgm:spPr/>
    </dgm:pt>
    <dgm:pt modelId="{2F7EAF03-6CD5-4F7E-AAF9-DFDF0B6C8D6A}" type="pres">
      <dgm:prSet presAssocID="{808D7C1B-DA4F-49A7-A915-5876CF052E97}" presName="LevelTwoTextNode" presStyleLbl="node3" presStyleIdx="8" presStyleCnt="9" custScaleX="151917" custLinFactNeighborY="30229">
        <dgm:presLayoutVars>
          <dgm:chPref val="3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s-ES"/>
        </a:p>
      </dgm:t>
    </dgm:pt>
    <dgm:pt modelId="{9439EC43-AC45-40E6-8148-9CD1848A5B3E}" type="pres">
      <dgm:prSet presAssocID="{808D7C1B-DA4F-49A7-A915-5876CF052E97}" presName="level3hierChild" presStyleCnt="0"/>
      <dgm:spPr/>
    </dgm:pt>
  </dgm:ptLst>
  <dgm:cxnLst>
    <dgm:cxn modelId="{F6BC7DBD-034B-4BD5-A1E4-7D120FA24880}" type="presOf" srcId="{E3AEDCAC-7B08-47D3-B10B-E0A88D1B9C1E}" destId="{C70EDB6C-6FEA-4C2E-971F-FADB6623F017}" srcOrd="1" destOrd="0" presId="urn:microsoft.com/office/officeart/2005/8/layout/hierarchy2"/>
    <dgm:cxn modelId="{19768B19-F53C-4214-840F-42875EE5C268}" type="presOf" srcId="{E2F8B411-7DD6-4905-B4C4-CDDF82D8D606}" destId="{3899715F-4897-4509-A2D3-1F26CF33748B}" srcOrd="0" destOrd="0" presId="urn:microsoft.com/office/officeart/2005/8/layout/hierarchy2"/>
    <dgm:cxn modelId="{519D95C4-5796-4AEE-80DD-5DEFBF563737}" type="presOf" srcId="{0BDE0285-795E-4E7D-9C8F-8314ECFABDEA}" destId="{E8C44AC1-44F1-4E29-BFA6-2320FAD7B705}" srcOrd="0" destOrd="0" presId="urn:microsoft.com/office/officeart/2005/8/layout/hierarchy2"/>
    <dgm:cxn modelId="{004591D8-B59D-4471-B102-AACCFD439CAF}" type="presOf" srcId="{285116D1-BF0C-4AA3-B380-D927F7F73D21}" destId="{A1EF64D7-419A-4A3F-B286-F4E4B6BAFF86}" srcOrd="0" destOrd="0" presId="urn:microsoft.com/office/officeart/2005/8/layout/hierarchy2"/>
    <dgm:cxn modelId="{03B85D09-4A63-45E0-A7BF-B9ECD56C52CA}" srcId="{176C6911-DF06-4C65-B940-7BEC37E9F00C}" destId="{808D7C1B-DA4F-49A7-A915-5876CF052E97}" srcOrd="1" destOrd="0" parTransId="{515493C8-5B9A-4523-A28B-7BBDC1BA8A4F}" sibTransId="{97BBDE33-7BCE-44BB-AB32-DC4A81FB3E06}"/>
    <dgm:cxn modelId="{3D02E5BA-E220-4888-9434-67AF5812956D}" type="presOf" srcId="{E3AEDCAC-7B08-47D3-B10B-E0A88D1B9C1E}" destId="{28C8722A-84C1-4D32-8E9E-DDF9F0C958D7}" srcOrd="0" destOrd="0" presId="urn:microsoft.com/office/officeart/2005/8/layout/hierarchy2"/>
    <dgm:cxn modelId="{6553D600-BC8E-439D-917C-50D6AAAFC512}" srcId="{2AD6B239-F343-4C26-876A-EC33D23A1E17}" destId="{D846DF85-92E4-4F2F-925F-A97A24CF1C66}" srcOrd="0" destOrd="0" parTransId="{2502CA45-ACD3-475F-951A-21A0A2AAD96B}" sibTransId="{16873BBB-A930-44CB-BE11-7512BD0DBD4E}"/>
    <dgm:cxn modelId="{57F08ED4-C082-4FC8-86A2-4C54B0BA4C42}" type="presOf" srcId="{0D8A0418-C5D5-46C8-A604-1CA200DF0E27}" destId="{53E556A3-B685-44EE-9642-042A23CAD395}" srcOrd="0" destOrd="0" presId="urn:microsoft.com/office/officeart/2005/8/layout/hierarchy2"/>
    <dgm:cxn modelId="{F6EC2305-B703-4629-AA0E-5F1E57691ADF}" srcId="{3939464A-E676-4259-AC23-C296E773E8F8}" destId="{2AD6B239-F343-4C26-876A-EC33D23A1E17}" srcOrd="0" destOrd="0" parTransId="{F4831EF4-6801-42EF-AAC9-DB4B8BCE2F89}" sibTransId="{DDC32951-6CEC-41DE-8200-516914F450A2}"/>
    <dgm:cxn modelId="{16C2F368-D8BE-4150-863C-946C833BB279}" type="presOf" srcId="{355514FE-7E3F-4633-B071-7B52DD4C9240}" destId="{6CF3C7D2-4558-4729-AFDD-939E82146199}" srcOrd="0" destOrd="0" presId="urn:microsoft.com/office/officeart/2005/8/layout/hierarchy2"/>
    <dgm:cxn modelId="{D4E2A462-C087-42EC-A1F7-BD705E66751E}" type="presOf" srcId="{515493C8-5B9A-4523-A28B-7BBDC1BA8A4F}" destId="{6F736746-3604-46A2-8CCF-34E1D529D692}" srcOrd="0" destOrd="0" presId="urn:microsoft.com/office/officeart/2005/8/layout/hierarchy2"/>
    <dgm:cxn modelId="{30C7A6BE-A4DB-4E61-900D-89C75787A920}" type="presOf" srcId="{E2F8B411-7DD6-4905-B4C4-CDDF82D8D606}" destId="{3F687E26-2742-48AF-9231-2521DE17C684}" srcOrd="1" destOrd="0" presId="urn:microsoft.com/office/officeart/2005/8/layout/hierarchy2"/>
    <dgm:cxn modelId="{6194C7FD-A50F-489A-B547-AADDDF5B4364}" type="presOf" srcId="{281F3D24-2965-446E-9822-B01BD03A30F8}" destId="{C630D246-F418-4CFB-B46D-6C7FF1C56173}" srcOrd="0" destOrd="0" presId="urn:microsoft.com/office/officeart/2005/8/layout/hierarchy2"/>
    <dgm:cxn modelId="{3A1DE527-5191-46E2-9CC1-E47FE4531452}" type="presOf" srcId="{2502CA45-ACD3-475F-951A-21A0A2AAD96B}" destId="{BD7400BE-A025-4083-9BF3-54251C7E62D4}" srcOrd="1" destOrd="0" presId="urn:microsoft.com/office/officeart/2005/8/layout/hierarchy2"/>
    <dgm:cxn modelId="{C8FBD5B4-107B-49CC-A4DF-88D9970DB8E6}" srcId="{D846DF85-92E4-4F2F-925F-A97A24CF1C66}" destId="{053AFD66-D8A9-4CB9-8945-E22F4EAA3C87}" srcOrd="0" destOrd="0" parTransId="{E4B66E47-09D8-4D38-8F31-54E048A8A52B}" sibTransId="{245EF6B0-89B4-4F4A-A3B2-B161751F1AFC}"/>
    <dgm:cxn modelId="{861E32A1-B4ED-474E-9ACB-3CC83FE1702E}" type="presOf" srcId="{89803390-6674-48A1-8224-95FA82DDC6A5}" destId="{D3B50255-980E-49CE-AEAE-B80085969C81}" srcOrd="1" destOrd="0" presId="urn:microsoft.com/office/officeart/2005/8/layout/hierarchy2"/>
    <dgm:cxn modelId="{AC75A9FB-AF6D-451E-A7D0-D949BD1B6776}" srcId="{285116D1-BF0C-4AA3-B380-D927F7F73D21}" destId="{176C6911-DF06-4C65-B940-7BEC37E9F00C}" srcOrd="2" destOrd="0" parTransId="{7BC9F60E-617E-42F9-8E59-D89CE3425426}" sibTransId="{F6CA0A3A-1E75-4D7E-97EA-A094CA309A60}"/>
    <dgm:cxn modelId="{2C53A576-A4B3-469E-9854-8CDD511BD9FF}" srcId="{D1F149AF-969B-4B02-B92C-5BF7319CC30A}" destId="{AA4AC73D-7030-4EEF-81FA-4F5F540EF321}" srcOrd="4" destOrd="0" parTransId="{3E6201AF-95FE-474F-BAEE-D244090DEC43}" sibTransId="{3E1C2016-0720-4BE6-9735-92498C7020FC}"/>
    <dgm:cxn modelId="{B1FCD780-BD78-4D14-9FAD-A8B56F46B742}" type="presOf" srcId="{FE728F83-F450-4FD2-9817-0E4E968F1558}" destId="{712600AE-426E-4B9A-80A9-BEAC33AE9294}" srcOrd="0" destOrd="0" presId="urn:microsoft.com/office/officeart/2005/8/layout/hierarchy2"/>
    <dgm:cxn modelId="{675A6017-435B-4577-B621-E07F252E05BC}" type="presOf" srcId="{355514FE-7E3F-4633-B071-7B52DD4C9240}" destId="{5D3BB757-1640-4860-A9CE-AEE9630EBE8C}" srcOrd="1" destOrd="0" presId="urn:microsoft.com/office/officeart/2005/8/layout/hierarchy2"/>
    <dgm:cxn modelId="{1ADB5F4D-2C7D-437D-894D-D9844190FB91}" type="presOf" srcId="{D6CF9D3F-E497-4EFF-8EF7-82069A612DEB}" destId="{E11DFE5C-FEA0-4D26-9E04-C8B20CA6A075}" srcOrd="0" destOrd="0" presId="urn:microsoft.com/office/officeart/2005/8/layout/hierarchy2"/>
    <dgm:cxn modelId="{D892D619-EA44-4A23-A921-FC729F116F32}" type="presOf" srcId="{5C8431C7-91D4-4719-86DD-556EF619D8D9}" destId="{2C93F559-D064-4AA8-8B69-5F3CE3CAA013}" srcOrd="0" destOrd="0" presId="urn:microsoft.com/office/officeart/2005/8/layout/hierarchy2"/>
    <dgm:cxn modelId="{414FEEC0-79FB-4902-8D1B-F86D4F68F62E}" type="presOf" srcId="{D1F149AF-969B-4B02-B92C-5BF7319CC30A}" destId="{FC7BAA04-636F-4B35-B512-BF2B86BAA25F}" srcOrd="0" destOrd="0" presId="urn:microsoft.com/office/officeart/2005/8/layout/hierarchy2"/>
    <dgm:cxn modelId="{FC239461-8164-453F-98DE-315D36B801CA}" type="presOf" srcId="{053AFD66-D8A9-4CB9-8945-E22F4EAA3C87}" destId="{B8D860C8-93D9-492B-BE97-B8693CF4EEA9}" srcOrd="0" destOrd="0" presId="urn:microsoft.com/office/officeart/2005/8/layout/hierarchy2"/>
    <dgm:cxn modelId="{CB893837-0ACC-4C64-8AFE-2CE4129F864D}" srcId="{285116D1-BF0C-4AA3-B380-D927F7F73D21}" destId="{D1F149AF-969B-4B02-B92C-5BF7319CC30A}" srcOrd="0" destOrd="0" parTransId="{E2F8B411-7DD6-4905-B4C4-CDDF82D8D606}" sibTransId="{5122F9F5-C015-4C38-B064-D09387DF4C90}"/>
    <dgm:cxn modelId="{C3222A80-8055-43E0-BC7C-D219B538F9C5}" type="presOf" srcId="{74F9144E-7D6A-4215-ABCC-153487D42A40}" destId="{6761EB7D-FB06-4548-8AF7-15E8650AD9F5}" srcOrd="0" destOrd="0" presId="urn:microsoft.com/office/officeart/2005/8/layout/hierarchy2"/>
    <dgm:cxn modelId="{7B005BD7-FEA0-41F5-B35C-EA715ABE31A3}" type="presOf" srcId="{F716E119-A48F-44DD-9C9C-B8110AA1979E}" destId="{575E9852-368F-450F-83EE-BBCE4DC0D6C3}" srcOrd="0" destOrd="0" presId="urn:microsoft.com/office/officeart/2005/8/layout/hierarchy2"/>
    <dgm:cxn modelId="{B41A9571-0BC9-4148-8436-0AA9A5CD1400}" type="presOf" srcId="{7BC9F60E-617E-42F9-8E59-D89CE3425426}" destId="{8573EA95-F743-488A-AEB1-D5DDCE355761}" srcOrd="0" destOrd="0" presId="urn:microsoft.com/office/officeart/2005/8/layout/hierarchy2"/>
    <dgm:cxn modelId="{894BD01E-6E77-47A5-9D67-2F99F2606589}" srcId="{D1F149AF-969B-4B02-B92C-5BF7319CC30A}" destId="{1224F2AC-7965-4E76-95AE-CD6F2A3F5E3E}" srcOrd="3" destOrd="0" parTransId="{E3AEDCAC-7B08-47D3-B10B-E0A88D1B9C1E}" sibTransId="{CFD145EA-896A-43AD-9C3B-A04AABB5CD58}"/>
    <dgm:cxn modelId="{F41BA2DF-0297-4147-8CD4-EC609FBF5F89}" srcId="{D1F149AF-969B-4B02-B92C-5BF7319CC30A}" destId="{74F9144E-7D6A-4215-ABCC-153487D42A40}" srcOrd="2" destOrd="0" parTransId="{0BDE0285-795E-4E7D-9C8F-8314ECFABDEA}" sibTransId="{3E105B3A-1E42-4252-8205-7CA768202CEA}"/>
    <dgm:cxn modelId="{5BF88826-9A2C-4F70-A327-CA741CECDC0E}" type="presOf" srcId="{0BDE0285-795E-4E7D-9C8F-8314ECFABDEA}" destId="{359555F5-7E0A-4A4F-8B5C-71BEB88A4286}" srcOrd="1" destOrd="0" presId="urn:microsoft.com/office/officeart/2005/8/layout/hierarchy2"/>
    <dgm:cxn modelId="{00112545-B5F4-4FE1-A070-F49D7B29E040}" type="presOf" srcId="{F716E119-A48F-44DD-9C9C-B8110AA1979E}" destId="{1883F72E-ED23-4C44-9BD3-6E210858A7A9}" srcOrd="1" destOrd="0" presId="urn:microsoft.com/office/officeart/2005/8/layout/hierarchy2"/>
    <dgm:cxn modelId="{9782AFD1-2473-4C03-BA7C-99643832036F}" srcId="{D798941E-3A20-4A0A-9B3A-F77F080C244B}" destId="{FDF8DE6C-FAF5-4546-A9A8-3FCECBB28E86}" srcOrd="1" destOrd="0" parTransId="{281F3D24-2965-446E-9822-B01BD03A30F8}" sibTransId="{55FD5AD9-DB2F-47C5-A254-4A6FFD7551A3}"/>
    <dgm:cxn modelId="{2BE60CC0-C979-49FE-ABC9-3C469EC0E008}" type="presOf" srcId="{6B0FC397-B9C1-46C5-B86B-9F96E131E3EF}" destId="{C19EAB97-58BF-4427-AE11-15AC927FC568}" srcOrd="0" destOrd="0" presId="urn:microsoft.com/office/officeart/2005/8/layout/hierarchy2"/>
    <dgm:cxn modelId="{349B79DF-B5AB-4AB0-A784-BAD94940FB42}" type="presOf" srcId="{D798941E-3A20-4A0A-9B3A-F77F080C244B}" destId="{8321DF00-966D-4E67-804F-2CF29A744596}" srcOrd="0" destOrd="0" presId="urn:microsoft.com/office/officeart/2005/8/layout/hierarchy2"/>
    <dgm:cxn modelId="{56992BE8-A95F-4C3A-956D-400736CB86E0}" type="presOf" srcId="{F4831EF4-6801-42EF-AAC9-DB4B8BCE2F89}" destId="{FFDCF00C-2643-40D2-AAD4-81805C5AAA01}" srcOrd="0" destOrd="0" presId="urn:microsoft.com/office/officeart/2005/8/layout/hierarchy2"/>
    <dgm:cxn modelId="{67334BD4-20C5-4FF5-AAAB-A066844232FD}" srcId="{D798941E-3A20-4A0A-9B3A-F77F080C244B}" destId="{B7CF9E09-4C75-4CFA-A134-FF6092B67ACC}" srcOrd="0" destOrd="0" parTransId="{355514FE-7E3F-4633-B071-7B52DD4C9240}" sibTransId="{731BF6B1-9852-4E99-863B-ACEAA7EDEB0F}"/>
    <dgm:cxn modelId="{F43CD324-3BCA-434B-9693-6B6810ACD947}" srcId="{176C6911-DF06-4C65-B940-7BEC37E9F00C}" destId="{5C8431C7-91D4-4719-86DD-556EF619D8D9}" srcOrd="0" destOrd="0" parTransId="{B5FBB050-8281-440B-B92D-66EDDEDFD160}" sibTransId="{CB1E0CB8-916D-4051-91BE-A300B4E946AD}"/>
    <dgm:cxn modelId="{CC24AFD4-8C39-43E6-A5B7-AE70BAEF9CC6}" srcId="{FE728F83-F450-4FD2-9817-0E4E968F1558}" destId="{285116D1-BF0C-4AA3-B380-D927F7F73D21}" srcOrd="0" destOrd="0" parTransId="{F05BBD31-B039-48F5-9D28-179E6742DB96}" sibTransId="{ECD55E00-EFA4-41AC-BA48-A9B06495C4F1}"/>
    <dgm:cxn modelId="{5E624257-5ACB-407A-AA04-02BBD9BFD435}" type="presOf" srcId="{3939464A-E676-4259-AC23-C296E773E8F8}" destId="{3F190BE6-2674-49BD-ABEF-E48CADD07DA6}" srcOrd="0" destOrd="0" presId="urn:microsoft.com/office/officeart/2005/8/layout/hierarchy2"/>
    <dgm:cxn modelId="{447BB184-77B1-4DD2-95C2-62EAF58A5799}" srcId="{285116D1-BF0C-4AA3-B380-D927F7F73D21}" destId="{3939464A-E676-4259-AC23-C296E773E8F8}" srcOrd="1" destOrd="0" parTransId="{D6CF9D3F-E497-4EFF-8EF7-82069A612DEB}" sibTransId="{45012DE4-BB21-4BCB-A499-1AAA2D85375A}"/>
    <dgm:cxn modelId="{8667935A-DF37-4F48-9F32-5BA0DA7499E3}" type="presOf" srcId="{2502CA45-ACD3-475F-951A-21A0A2AAD96B}" destId="{15F24747-2E67-4079-A9EE-DC1E5EC5C52D}" srcOrd="0" destOrd="0" presId="urn:microsoft.com/office/officeart/2005/8/layout/hierarchy2"/>
    <dgm:cxn modelId="{42B4E485-ECF9-447B-A685-56A34683368C}" type="presOf" srcId="{2F4B5310-0475-47EA-B05C-666D8A84E01C}" destId="{30C54D2A-8DCE-4BFD-BC23-404A41EC3517}" srcOrd="1" destOrd="0" presId="urn:microsoft.com/office/officeart/2005/8/layout/hierarchy2"/>
    <dgm:cxn modelId="{16697D7A-8F5C-473E-BA4E-CCC4E4233B81}" type="presOf" srcId="{B5FBB050-8281-440B-B92D-66EDDEDFD160}" destId="{6121582A-456F-4830-A1F2-7F95AE264B56}" srcOrd="1" destOrd="0" presId="urn:microsoft.com/office/officeart/2005/8/layout/hierarchy2"/>
    <dgm:cxn modelId="{0A2CE9EE-4BD8-4D79-83F2-3AE604AA0B95}" type="presOf" srcId="{515493C8-5B9A-4523-A28B-7BBDC1BA8A4F}" destId="{207350C6-009E-4BE6-BEB7-924F0E441200}" srcOrd="1" destOrd="0" presId="urn:microsoft.com/office/officeart/2005/8/layout/hierarchy2"/>
    <dgm:cxn modelId="{F9CB7007-49B0-4738-B32A-59FC7E4EA550}" srcId="{D1F149AF-969B-4B02-B92C-5BF7319CC30A}" destId="{781DBCB4-840B-4AD5-898C-7EBB402036E3}" srcOrd="1" destOrd="0" parTransId="{89803390-6674-48A1-8224-95FA82DDC6A5}" sibTransId="{07A0C192-DA5B-4B05-BCF4-274512F8C55D}"/>
    <dgm:cxn modelId="{F91386D6-A69B-41F7-B57B-1FB1E983A49C}" srcId="{D846DF85-92E4-4F2F-925F-A97A24CF1C66}" destId="{6B0FC397-B9C1-46C5-B86B-9F96E131E3EF}" srcOrd="1" destOrd="0" parTransId="{0D8A0418-C5D5-46C8-A604-1CA200DF0E27}" sibTransId="{23086EBA-5875-4B4B-87E4-5B4A2E4CD87C}"/>
    <dgm:cxn modelId="{BD179CC1-178B-4E7D-88F5-7961BC8562F6}" type="presOf" srcId="{C530BD78-33FD-4BF9-88B7-B55FDDBAEB7C}" destId="{19B789D3-AD4D-4153-A998-9F00CEEFAC85}" srcOrd="0" destOrd="0" presId="urn:microsoft.com/office/officeart/2005/8/layout/hierarchy2"/>
    <dgm:cxn modelId="{BA772168-A4F6-4D1F-BD79-2ECA88385312}" type="presOf" srcId="{E4B66E47-09D8-4D38-8F31-54E048A8A52B}" destId="{CC4CB24B-5921-4E90-B244-41D886A30E09}" srcOrd="1" destOrd="0" presId="urn:microsoft.com/office/officeart/2005/8/layout/hierarchy2"/>
    <dgm:cxn modelId="{1B6AFBD0-5503-416F-91A4-52F2706B1F45}" type="presOf" srcId="{0D8A0418-C5D5-46C8-A604-1CA200DF0E27}" destId="{6F991EDA-6E07-47F4-84AE-8D7A683A559D}" srcOrd="1" destOrd="0" presId="urn:microsoft.com/office/officeart/2005/8/layout/hierarchy2"/>
    <dgm:cxn modelId="{29AC65C4-E8DB-4395-91F6-7BE072FEF23E}" type="presOf" srcId="{3E6201AF-95FE-474F-BAEE-D244090DEC43}" destId="{CBFFB9D3-ADEC-4E28-AC7D-7361EE8F0427}" srcOrd="0" destOrd="0" presId="urn:microsoft.com/office/officeart/2005/8/layout/hierarchy2"/>
    <dgm:cxn modelId="{9EF4543B-931E-403F-981D-41750E2F3AE4}" type="presOf" srcId="{1224F2AC-7965-4E76-95AE-CD6F2A3F5E3E}" destId="{4A1F86F7-BDD2-4976-9BE0-2D9E6C23C8AD}" srcOrd="0" destOrd="0" presId="urn:microsoft.com/office/officeart/2005/8/layout/hierarchy2"/>
    <dgm:cxn modelId="{0DF6B088-0219-45D3-BC36-2C145AFE479C}" type="presOf" srcId="{808D7C1B-DA4F-49A7-A915-5876CF052E97}" destId="{2F7EAF03-6CD5-4F7E-AAF9-DFDF0B6C8D6A}" srcOrd="0" destOrd="0" presId="urn:microsoft.com/office/officeart/2005/8/layout/hierarchy2"/>
    <dgm:cxn modelId="{2EF0BE23-E83C-425D-85CD-AE4F1900D6F9}" type="presOf" srcId="{B7CF9E09-4C75-4CFA-A134-FF6092B67ACC}" destId="{D7B43A2E-6565-4F40-A218-8632C678395E}" srcOrd="0" destOrd="0" presId="urn:microsoft.com/office/officeart/2005/8/layout/hierarchy2"/>
    <dgm:cxn modelId="{9D8D04A2-42ED-40C4-B147-137649560D3E}" type="presOf" srcId="{2F4B5310-0475-47EA-B05C-666D8A84E01C}" destId="{DBC1F686-42BA-4159-A210-87188F525C65}" srcOrd="0" destOrd="0" presId="urn:microsoft.com/office/officeart/2005/8/layout/hierarchy2"/>
    <dgm:cxn modelId="{061025C8-8B08-435F-9179-EDF74D723E16}" type="presOf" srcId="{B5FBB050-8281-440B-B92D-66EDDEDFD160}" destId="{3157F4EE-ABE7-4ABE-B7B8-DE10BB8FB26A}" srcOrd="0" destOrd="0" presId="urn:microsoft.com/office/officeart/2005/8/layout/hierarchy2"/>
    <dgm:cxn modelId="{0170C4DF-8CC5-4044-AFA6-E08A6F35A423}" type="presOf" srcId="{2AD6B239-F343-4C26-876A-EC33D23A1E17}" destId="{FFA3430D-249E-491B-BE5D-363CEBD6B459}" srcOrd="0" destOrd="0" presId="urn:microsoft.com/office/officeart/2005/8/layout/hierarchy2"/>
    <dgm:cxn modelId="{8400F3C3-7877-4A55-97FC-AF2B6D7B68CA}" type="presOf" srcId="{281F3D24-2965-446E-9822-B01BD03A30F8}" destId="{D0434D86-912C-465C-B934-D0735E273045}" srcOrd="1" destOrd="0" presId="urn:microsoft.com/office/officeart/2005/8/layout/hierarchy2"/>
    <dgm:cxn modelId="{7030C8AD-0164-4D44-9DEC-7F0809AE173F}" type="presOf" srcId="{781DBCB4-840B-4AD5-898C-7EBB402036E3}" destId="{81B19419-3815-4575-BBAC-C9843EAD53F0}" srcOrd="0" destOrd="0" presId="urn:microsoft.com/office/officeart/2005/8/layout/hierarchy2"/>
    <dgm:cxn modelId="{31E6A91E-0E8A-4227-96B5-25F173F297FA}" type="presOf" srcId="{176C6911-DF06-4C65-B940-7BEC37E9F00C}" destId="{45569E14-E9A2-4E7B-985E-43CC7B3B3F43}" srcOrd="0" destOrd="0" presId="urn:microsoft.com/office/officeart/2005/8/layout/hierarchy2"/>
    <dgm:cxn modelId="{C4AAD3EB-648E-4B16-99BA-09B802E6E855}" type="presOf" srcId="{E4B66E47-09D8-4D38-8F31-54E048A8A52B}" destId="{CA73B28A-0A5B-4704-B24F-238F0C95D139}" srcOrd="0" destOrd="0" presId="urn:microsoft.com/office/officeart/2005/8/layout/hierarchy2"/>
    <dgm:cxn modelId="{6054A888-35DE-4846-B246-1A9ED5396362}" type="presOf" srcId="{F4831EF4-6801-42EF-AAC9-DB4B8BCE2F89}" destId="{E588AEB1-AB6C-4317-B72A-F95155347409}" srcOrd="1" destOrd="0" presId="urn:microsoft.com/office/officeart/2005/8/layout/hierarchy2"/>
    <dgm:cxn modelId="{21494F6D-BCE7-46F0-B0A8-AF39BA51F61B}" srcId="{3939464A-E676-4259-AC23-C296E773E8F8}" destId="{D798941E-3A20-4A0A-9B3A-F77F080C244B}" srcOrd="1" destOrd="0" parTransId="{2F4B5310-0475-47EA-B05C-666D8A84E01C}" sibTransId="{CC367A7B-8A11-4FDF-BF5E-9AB19E01C66B}"/>
    <dgm:cxn modelId="{6323D23B-5C01-41B1-B411-9C1B93052CCE}" type="presOf" srcId="{7BC9F60E-617E-42F9-8E59-D89CE3425426}" destId="{DB80173B-AADD-4ECA-A1F1-CDE3F3CF57EE}" srcOrd="1" destOrd="0" presId="urn:microsoft.com/office/officeart/2005/8/layout/hierarchy2"/>
    <dgm:cxn modelId="{D6732DD1-D577-4956-BFA5-44EB3DF84DA8}" type="presOf" srcId="{89803390-6674-48A1-8224-95FA82DDC6A5}" destId="{E4CD7E39-C494-4D59-B1EC-1A76E391350F}" srcOrd="0" destOrd="0" presId="urn:microsoft.com/office/officeart/2005/8/layout/hierarchy2"/>
    <dgm:cxn modelId="{C5CB2A5F-D092-4147-AD74-D05F4006CC61}" type="presOf" srcId="{D846DF85-92E4-4F2F-925F-A97A24CF1C66}" destId="{175D148F-78C1-434B-81A9-C4DD059B4D1D}" srcOrd="0" destOrd="0" presId="urn:microsoft.com/office/officeart/2005/8/layout/hierarchy2"/>
    <dgm:cxn modelId="{69358FD6-79D0-4045-B839-6FD576B9386D}" type="presOf" srcId="{AA4AC73D-7030-4EEF-81FA-4F5F540EF321}" destId="{98614426-43A6-4BBB-8E68-CC12DAE740A5}" srcOrd="0" destOrd="0" presId="urn:microsoft.com/office/officeart/2005/8/layout/hierarchy2"/>
    <dgm:cxn modelId="{DB6C507D-4A30-43CE-9046-9FB7029AFC79}" srcId="{D1F149AF-969B-4B02-B92C-5BF7319CC30A}" destId="{C530BD78-33FD-4BF9-88B7-B55FDDBAEB7C}" srcOrd="0" destOrd="0" parTransId="{F716E119-A48F-44DD-9C9C-B8110AA1979E}" sibTransId="{87CC2214-DA1D-4C3F-B4F2-DE7DB4AF6403}"/>
    <dgm:cxn modelId="{B3C3AC00-9FF5-4D91-A3DB-53480F652554}" type="presOf" srcId="{D6CF9D3F-E497-4EFF-8EF7-82069A612DEB}" destId="{FBDB129A-F17E-42FC-B0B3-D4EFEB09BE80}" srcOrd="1" destOrd="0" presId="urn:microsoft.com/office/officeart/2005/8/layout/hierarchy2"/>
    <dgm:cxn modelId="{D54E8F17-6994-4D50-8421-1C8E3BAE83B4}" type="presOf" srcId="{FDF8DE6C-FAF5-4546-A9A8-3FCECBB28E86}" destId="{FE18A491-1A06-4756-BA10-1DD7D8FCCF58}" srcOrd="0" destOrd="0" presId="urn:microsoft.com/office/officeart/2005/8/layout/hierarchy2"/>
    <dgm:cxn modelId="{835A3ADE-CCC8-463C-A008-A61DB0F7E6B6}" type="presOf" srcId="{3E6201AF-95FE-474F-BAEE-D244090DEC43}" destId="{ED491925-BE54-47EB-BBE6-DF310FE82A40}" srcOrd="1" destOrd="0" presId="urn:microsoft.com/office/officeart/2005/8/layout/hierarchy2"/>
    <dgm:cxn modelId="{F49B730C-5257-4E4E-B1DB-4CE7944F6CCB}" type="presParOf" srcId="{712600AE-426E-4B9A-80A9-BEAC33AE9294}" destId="{6668DCC1-7D95-4FD6-977A-264625EE8F69}" srcOrd="0" destOrd="0" presId="urn:microsoft.com/office/officeart/2005/8/layout/hierarchy2"/>
    <dgm:cxn modelId="{650BA9FC-1760-4A65-A259-38C61C81A681}" type="presParOf" srcId="{6668DCC1-7D95-4FD6-977A-264625EE8F69}" destId="{A1EF64D7-419A-4A3F-B286-F4E4B6BAFF86}" srcOrd="0" destOrd="0" presId="urn:microsoft.com/office/officeart/2005/8/layout/hierarchy2"/>
    <dgm:cxn modelId="{14C62776-6C68-40AC-8CD5-77FE67C239F0}" type="presParOf" srcId="{6668DCC1-7D95-4FD6-977A-264625EE8F69}" destId="{A96F4ECC-B521-4FE9-8353-1BE367526828}" srcOrd="1" destOrd="0" presId="urn:microsoft.com/office/officeart/2005/8/layout/hierarchy2"/>
    <dgm:cxn modelId="{46FF52CE-FBC2-42FB-BBF7-05021A2D09B5}" type="presParOf" srcId="{A96F4ECC-B521-4FE9-8353-1BE367526828}" destId="{3899715F-4897-4509-A2D3-1F26CF33748B}" srcOrd="0" destOrd="0" presId="urn:microsoft.com/office/officeart/2005/8/layout/hierarchy2"/>
    <dgm:cxn modelId="{2C81F406-23DB-4806-8574-6C7DA36D4E53}" type="presParOf" srcId="{3899715F-4897-4509-A2D3-1F26CF33748B}" destId="{3F687E26-2742-48AF-9231-2521DE17C684}" srcOrd="0" destOrd="0" presId="urn:microsoft.com/office/officeart/2005/8/layout/hierarchy2"/>
    <dgm:cxn modelId="{30B2C580-DEC3-4A9F-88E4-4A853FC6F2D8}" type="presParOf" srcId="{A96F4ECC-B521-4FE9-8353-1BE367526828}" destId="{A2E8E825-BF4B-4AC0-B762-B07B1D12E541}" srcOrd="1" destOrd="0" presId="urn:microsoft.com/office/officeart/2005/8/layout/hierarchy2"/>
    <dgm:cxn modelId="{EF46DA45-94F2-48D4-9BFB-E74AFCAD3D73}" type="presParOf" srcId="{A2E8E825-BF4B-4AC0-B762-B07B1D12E541}" destId="{FC7BAA04-636F-4B35-B512-BF2B86BAA25F}" srcOrd="0" destOrd="0" presId="urn:microsoft.com/office/officeart/2005/8/layout/hierarchy2"/>
    <dgm:cxn modelId="{BC613650-0506-4A7F-B600-F2EFA865CAA0}" type="presParOf" srcId="{A2E8E825-BF4B-4AC0-B762-B07B1D12E541}" destId="{9B196321-707D-4188-A8D8-868F2FD17E10}" srcOrd="1" destOrd="0" presId="urn:microsoft.com/office/officeart/2005/8/layout/hierarchy2"/>
    <dgm:cxn modelId="{9124817A-B9E4-452D-98B2-F800A2F2015C}" type="presParOf" srcId="{9B196321-707D-4188-A8D8-868F2FD17E10}" destId="{575E9852-368F-450F-83EE-BBCE4DC0D6C3}" srcOrd="0" destOrd="0" presId="urn:microsoft.com/office/officeart/2005/8/layout/hierarchy2"/>
    <dgm:cxn modelId="{D702D09B-6C43-4292-8112-C78C3CFD1322}" type="presParOf" srcId="{575E9852-368F-450F-83EE-BBCE4DC0D6C3}" destId="{1883F72E-ED23-4C44-9BD3-6E210858A7A9}" srcOrd="0" destOrd="0" presId="urn:microsoft.com/office/officeart/2005/8/layout/hierarchy2"/>
    <dgm:cxn modelId="{2E8FC108-A41D-4250-A7D5-B015A7CF4DE2}" type="presParOf" srcId="{9B196321-707D-4188-A8D8-868F2FD17E10}" destId="{2F8B9193-3A41-4A10-83B9-51BA1CD35F40}" srcOrd="1" destOrd="0" presId="urn:microsoft.com/office/officeart/2005/8/layout/hierarchy2"/>
    <dgm:cxn modelId="{C8FF8493-5093-4F31-97F0-6FAAD7EA9A8B}" type="presParOf" srcId="{2F8B9193-3A41-4A10-83B9-51BA1CD35F40}" destId="{19B789D3-AD4D-4153-A998-9F00CEEFAC85}" srcOrd="0" destOrd="0" presId="urn:microsoft.com/office/officeart/2005/8/layout/hierarchy2"/>
    <dgm:cxn modelId="{EA5BF7F6-9AFE-4A93-B5BB-0EBE02EE7238}" type="presParOf" srcId="{2F8B9193-3A41-4A10-83B9-51BA1CD35F40}" destId="{8C937B78-F0AC-41DE-9809-5AC1DD43B366}" srcOrd="1" destOrd="0" presId="urn:microsoft.com/office/officeart/2005/8/layout/hierarchy2"/>
    <dgm:cxn modelId="{439B45BA-0723-4857-8E8D-EC33E7F6E473}" type="presParOf" srcId="{9B196321-707D-4188-A8D8-868F2FD17E10}" destId="{E4CD7E39-C494-4D59-B1EC-1A76E391350F}" srcOrd="2" destOrd="0" presId="urn:microsoft.com/office/officeart/2005/8/layout/hierarchy2"/>
    <dgm:cxn modelId="{1EEEC8F4-C60D-4310-BB12-A10B61DAF7D7}" type="presParOf" srcId="{E4CD7E39-C494-4D59-B1EC-1A76E391350F}" destId="{D3B50255-980E-49CE-AEAE-B80085969C81}" srcOrd="0" destOrd="0" presId="urn:microsoft.com/office/officeart/2005/8/layout/hierarchy2"/>
    <dgm:cxn modelId="{CF00BC4C-34C9-4026-B4CB-8D40F1DD1C01}" type="presParOf" srcId="{9B196321-707D-4188-A8D8-868F2FD17E10}" destId="{813CD89A-F693-4B4D-B835-3D8B92CA2C51}" srcOrd="3" destOrd="0" presId="urn:microsoft.com/office/officeart/2005/8/layout/hierarchy2"/>
    <dgm:cxn modelId="{2D6EE4D7-B40A-4D38-97BC-80D32647975C}" type="presParOf" srcId="{813CD89A-F693-4B4D-B835-3D8B92CA2C51}" destId="{81B19419-3815-4575-BBAC-C9843EAD53F0}" srcOrd="0" destOrd="0" presId="urn:microsoft.com/office/officeart/2005/8/layout/hierarchy2"/>
    <dgm:cxn modelId="{7F03FBEC-2A40-46D2-A537-67ADDCE8D62C}" type="presParOf" srcId="{813CD89A-F693-4B4D-B835-3D8B92CA2C51}" destId="{FBFDC073-854D-43E6-B41D-6E10909E673C}" srcOrd="1" destOrd="0" presId="urn:microsoft.com/office/officeart/2005/8/layout/hierarchy2"/>
    <dgm:cxn modelId="{F3FA1E95-BC76-4814-A882-585D3E7379E1}" type="presParOf" srcId="{9B196321-707D-4188-A8D8-868F2FD17E10}" destId="{E8C44AC1-44F1-4E29-BFA6-2320FAD7B705}" srcOrd="4" destOrd="0" presId="urn:microsoft.com/office/officeart/2005/8/layout/hierarchy2"/>
    <dgm:cxn modelId="{1C73B9E3-256F-4E81-82CF-AE44DC05F012}" type="presParOf" srcId="{E8C44AC1-44F1-4E29-BFA6-2320FAD7B705}" destId="{359555F5-7E0A-4A4F-8B5C-71BEB88A4286}" srcOrd="0" destOrd="0" presId="urn:microsoft.com/office/officeart/2005/8/layout/hierarchy2"/>
    <dgm:cxn modelId="{B281DCC4-6748-4473-B6EE-6B1AF2662B16}" type="presParOf" srcId="{9B196321-707D-4188-A8D8-868F2FD17E10}" destId="{CC624E1F-F286-40E6-92E3-DB30E8A83BCC}" srcOrd="5" destOrd="0" presId="urn:microsoft.com/office/officeart/2005/8/layout/hierarchy2"/>
    <dgm:cxn modelId="{B366B026-2037-4F05-9248-46056652AA6C}" type="presParOf" srcId="{CC624E1F-F286-40E6-92E3-DB30E8A83BCC}" destId="{6761EB7D-FB06-4548-8AF7-15E8650AD9F5}" srcOrd="0" destOrd="0" presId="urn:microsoft.com/office/officeart/2005/8/layout/hierarchy2"/>
    <dgm:cxn modelId="{D09DCDF9-9760-45C2-B09C-69C327E39DC2}" type="presParOf" srcId="{CC624E1F-F286-40E6-92E3-DB30E8A83BCC}" destId="{AA5CFF71-C70A-420E-A6E4-3F9F26995983}" srcOrd="1" destOrd="0" presId="urn:microsoft.com/office/officeart/2005/8/layout/hierarchy2"/>
    <dgm:cxn modelId="{F74BF220-AEF5-4FD5-90B8-976D872C2BAA}" type="presParOf" srcId="{9B196321-707D-4188-A8D8-868F2FD17E10}" destId="{28C8722A-84C1-4D32-8E9E-DDF9F0C958D7}" srcOrd="6" destOrd="0" presId="urn:microsoft.com/office/officeart/2005/8/layout/hierarchy2"/>
    <dgm:cxn modelId="{AADB266C-7C26-418A-95F8-3757E158C8A9}" type="presParOf" srcId="{28C8722A-84C1-4D32-8E9E-DDF9F0C958D7}" destId="{C70EDB6C-6FEA-4C2E-971F-FADB6623F017}" srcOrd="0" destOrd="0" presId="urn:microsoft.com/office/officeart/2005/8/layout/hierarchy2"/>
    <dgm:cxn modelId="{68D93BA6-7ACF-4E16-ABFB-DB86EDB7D41B}" type="presParOf" srcId="{9B196321-707D-4188-A8D8-868F2FD17E10}" destId="{8B46DD37-1935-489B-B058-BCB7949FE66C}" srcOrd="7" destOrd="0" presId="urn:microsoft.com/office/officeart/2005/8/layout/hierarchy2"/>
    <dgm:cxn modelId="{9F4C75AF-A632-494A-9B7A-346CA1924456}" type="presParOf" srcId="{8B46DD37-1935-489B-B058-BCB7949FE66C}" destId="{4A1F86F7-BDD2-4976-9BE0-2D9E6C23C8AD}" srcOrd="0" destOrd="0" presId="urn:microsoft.com/office/officeart/2005/8/layout/hierarchy2"/>
    <dgm:cxn modelId="{645D285F-53F4-4C74-82C4-0B509A979F45}" type="presParOf" srcId="{8B46DD37-1935-489B-B058-BCB7949FE66C}" destId="{744D948E-E5F0-46D8-8C7B-661858330D84}" srcOrd="1" destOrd="0" presId="urn:microsoft.com/office/officeart/2005/8/layout/hierarchy2"/>
    <dgm:cxn modelId="{FE0D916D-9ED7-42CE-8BBE-6AF7E318710C}" type="presParOf" srcId="{9B196321-707D-4188-A8D8-868F2FD17E10}" destId="{CBFFB9D3-ADEC-4E28-AC7D-7361EE8F0427}" srcOrd="8" destOrd="0" presId="urn:microsoft.com/office/officeart/2005/8/layout/hierarchy2"/>
    <dgm:cxn modelId="{AA58A689-7FE5-4090-A5E6-86DEA2444129}" type="presParOf" srcId="{CBFFB9D3-ADEC-4E28-AC7D-7361EE8F0427}" destId="{ED491925-BE54-47EB-BBE6-DF310FE82A40}" srcOrd="0" destOrd="0" presId="urn:microsoft.com/office/officeart/2005/8/layout/hierarchy2"/>
    <dgm:cxn modelId="{474763DD-865F-4D7E-A2C0-43634FEB274E}" type="presParOf" srcId="{9B196321-707D-4188-A8D8-868F2FD17E10}" destId="{CBC05DB5-BD96-439A-B841-4E18FC7C748F}" srcOrd="9" destOrd="0" presId="urn:microsoft.com/office/officeart/2005/8/layout/hierarchy2"/>
    <dgm:cxn modelId="{0F4205DC-6E5C-4DF4-ACD4-7299A36E4EC5}" type="presParOf" srcId="{CBC05DB5-BD96-439A-B841-4E18FC7C748F}" destId="{98614426-43A6-4BBB-8E68-CC12DAE740A5}" srcOrd="0" destOrd="0" presId="urn:microsoft.com/office/officeart/2005/8/layout/hierarchy2"/>
    <dgm:cxn modelId="{5C1D2679-C7E1-4EF5-8BB4-663610384F94}" type="presParOf" srcId="{CBC05DB5-BD96-439A-B841-4E18FC7C748F}" destId="{936A3514-682E-46C0-B41E-708DC28CEEDC}" srcOrd="1" destOrd="0" presId="urn:microsoft.com/office/officeart/2005/8/layout/hierarchy2"/>
    <dgm:cxn modelId="{B2BD5929-DD15-42A2-A6D4-191AD8D291EC}" type="presParOf" srcId="{A96F4ECC-B521-4FE9-8353-1BE367526828}" destId="{E11DFE5C-FEA0-4D26-9E04-C8B20CA6A075}" srcOrd="2" destOrd="0" presId="urn:microsoft.com/office/officeart/2005/8/layout/hierarchy2"/>
    <dgm:cxn modelId="{E266E2DD-9532-4A09-8F6D-4216CD861D17}" type="presParOf" srcId="{E11DFE5C-FEA0-4D26-9E04-C8B20CA6A075}" destId="{FBDB129A-F17E-42FC-B0B3-D4EFEB09BE80}" srcOrd="0" destOrd="0" presId="urn:microsoft.com/office/officeart/2005/8/layout/hierarchy2"/>
    <dgm:cxn modelId="{96506194-28DD-49CC-8D8E-C240F26F7EE6}" type="presParOf" srcId="{A96F4ECC-B521-4FE9-8353-1BE367526828}" destId="{58708AC2-8690-419D-BE08-C9B54B670C62}" srcOrd="3" destOrd="0" presId="urn:microsoft.com/office/officeart/2005/8/layout/hierarchy2"/>
    <dgm:cxn modelId="{39173A3C-E929-4842-B7D3-F09CF7321537}" type="presParOf" srcId="{58708AC2-8690-419D-BE08-C9B54B670C62}" destId="{3F190BE6-2674-49BD-ABEF-E48CADD07DA6}" srcOrd="0" destOrd="0" presId="urn:microsoft.com/office/officeart/2005/8/layout/hierarchy2"/>
    <dgm:cxn modelId="{471DAA5E-9779-4735-B621-3D06253842B9}" type="presParOf" srcId="{58708AC2-8690-419D-BE08-C9B54B670C62}" destId="{5A7742F8-4EB7-4810-8DAF-23D5BEB23786}" srcOrd="1" destOrd="0" presId="urn:microsoft.com/office/officeart/2005/8/layout/hierarchy2"/>
    <dgm:cxn modelId="{F5CBBC90-F78C-4A7F-BBFB-4CF2EB03D93C}" type="presParOf" srcId="{5A7742F8-4EB7-4810-8DAF-23D5BEB23786}" destId="{FFDCF00C-2643-40D2-AAD4-81805C5AAA01}" srcOrd="0" destOrd="0" presId="urn:microsoft.com/office/officeart/2005/8/layout/hierarchy2"/>
    <dgm:cxn modelId="{6F59500D-2244-4B62-9AFB-4A024D17E7FA}" type="presParOf" srcId="{FFDCF00C-2643-40D2-AAD4-81805C5AAA01}" destId="{E588AEB1-AB6C-4317-B72A-F95155347409}" srcOrd="0" destOrd="0" presId="urn:microsoft.com/office/officeart/2005/8/layout/hierarchy2"/>
    <dgm:cxn modelId="{A3187EF8-7739-4CC0-9592-AD5C541C15A2}" type="presParOf" srcId="{5A7742F8-4EB7-4810-8DAF-23D5BEB23786}" destId="{F69B8556-D473-480E-816D-336F29D87B91}" srcOrd="1" destOrd="0" presId="urn:microsoft.com/office/officeart/2005/8/layout/hierarchy2"/>
    <dgm:cxn modelId="{46D33931-2D45-4164-802A-94E5950F82FD}" type="presParOf" srcId="{F69B8556-D473-480E-816D-336F29D87B91}" destId="{FFA3430D-249E-491B-BE5D-363CEBD6B459}" srcOrd="0" destOrd="0" presId="urn:microsoft.com/office/officeart/2005/8/layout/hierarchy2"/>
    <dgm:cxn modelId="{70EC6483-9BF4-4E60-B551-F2377C8F0F62}" type="presParOf" srcId="{F69B8556-D473-480E-816D-336F29D87B91}" destId="{386AC0E4-98EF-4A20-8C60-7CDB2ECEADDA}" srcOrd="1" destOrd="0" presId="urn:microsoft.com/office/officeart/2005/8/layout/hierarchy2"/>
    <dgm:cxn modelId="{352D01B9-3D5E-477F-8835-6E78F04A9034}" type="presParOf" srcId="{386AC0E4-98EF-4A20-8C60-7CDB2ECEADDA}" destId="{15F24747-2E67-4079-A9EE-DC1E5EC5C52D}" srcOrd="0" destOrd="0" presId="urn:microsoft.com/office/officeart/2005/8/layout/hierarchy2"/>
    <dgm:cxn modelId="{9E66C73C-C3EB-498F-9630-CCE0731F42F1}" type="presParOf" srcId="{15F24747-2E67-4079-A9EE-DC1E5EC5C52D}" destId="{BD7400BE-A025-4083-9BF3-54251C7E62D4}" srcOrd="0" destOrd="0" presId="urn:microsoft.com/office/officeart/2005/8/layout/hierarchy2"/>
    <dgm:cxn modelId="{A2329237-9CDE-4EA4-A79F-DCE3C2C62D42}" type="presParOf" srcId="{386AC0E4-98EF-4A20-8C60-7CDB2ECEADDA}" destId="{C8A76D71-A342-4B77-9C06-A7F0E2ABE975}" srcOrd="1" destOrd="0" presId="urn:microsoft.com/office/officeart/2005/8/layout/hierarchy2"/>
    <dgm:cxn modelId="{E1CDD0EA-F449-40F1-AC21-9024B21ED5E2}" type="presParOf" srcId="{C8A76D71-A342-4B77-9C06-A7F0E2ABE975}" destId="{175D148F-78C1-434B-81A9-C4DD059B4D1D}" srcOrd="0" destOrd="0" presId="urn:microsoft.com/office/officeart/2005/8/layout/hierarchy2"/>
    <dgm:cxn modelId="{59D7EC15-D690-4278-A515-EF2AC03E8C66}" type="presParOf" srcId="{C8A76D71-A342-4B77-9C06-A7F0E2ABE975}" destId="{E693703A-19AA-479E-9E41-9FE45A9A1748}" srcOrd="1" destOrd="0" presId="urn:microsoft.com/office/officeart/2005/8/layout/hierarchy2"/>
    <dgm:cxn modelId="{F2F9948D-5156-4906-BD3A-D114AD77196F}" type="presParOf" srcId="{E693703A-19AA-479E-9E41-9FE45A9A1748}" destId="{CA73B28A-0A5B-4704-B24F-238F0C95D139}" srcOrd="0" destOrd="0" presId="urn:microsoft.com/office/officeart/2005/8/layout/hierarchy2"/>
    <dgm:cxn modelId="{A26228EB-6C29-47FA-B121-4E951BDBED81}" type="presParOf" srcId="{CA73B28A-0A5B-4704-B24F-238F0C95D139}" destId="{CC4CB24B-5921-4E90-B244-41D886A30E09}" srcOrd="0" destOrd="0" presId="urn:microsoft.com/office/officeart/2005/8/layout/hierarchy2"/>
    <dgm:cxn modelId="{22EC6DFB-1949-4436-A890-8F62B32235E5}" type="presParOf" srcId="{E693703A-19AA-479E-9E41-9FE45A9A1748}" destId="{409D4E20-E13D-4577-B823-C104EB101BE7}" srcOrd="1" destOrd="0" presId="urn:microsoft.com/office/officeart/2005/8/layout/hierarchy2"/>
    <dgm:cxn modelId="{D4078228-837B-4B17-9231-643EEE5FBE56}" type="presParOf" srcId="{409D4E20-E13D-4577-B823-C104EB101BE7}" destId="{B8D860C8-93D9-492B-BE97-B8693CF4EEA9}" srcOrd="0" destOrd="0" presId="urn:microsoft.com/office/officeart/2005/8/layout/hierarchy2"/>
    <dgm:cxn modelId="{C6746AD0-4423-4092-8A69-163F3FDCF29E}" type="presParOf" srcId="{409D4E20-E13D-4577-B823-C104EB101BE7}" destId="{1435B24A-9ACD-43EB-9760-93F73B717C45}" srcOrd="1" destOrd="0" presId="urn:microsoft.com/office/officeart/2005/8/layout/hierarchy2"/>
    <dgm:cxn modelId="{714DB9F7-4853-4ACF-AB80-79B751AC6DE0}" type="presParOf" srcId="{E693703A-19AA-479E-9E41-9FE45A9A1748}" destId="{53E556A3-B685-44EE-9642-042A23CAD395}" srcOrd="2" destOrd="0" presId="urn:microsoft.com/office/officeart/2005/8/layout/hierarchy2"/>
    <dgm:cxn modelId="{411A2FDE-EE58-4DBE-8797-32D811EB70F6}" type="presParOf" srcId="{53E556A3-B685-44EE-9642-042A23CAD395}" destId="{6F991EDA-6E07-47F4-84AE-8D7A683A559D}" srcOrd="0" destOrd="0" presId="urn:microsoft.com/office/officeart/2005/8/layout/hierarchy2"/>
    <dgm:cxn modelId="{5EF66A97-B93B-4887-8817-98191FCF8C93}" type="presParOf" srcId="{E693703A-19AA-479E-9E41-9FE45A9A1748}" destId="{E2FB89FC-F661-47C5-8835-4E9B6B721F0D}" srcOrd="3" destOrd="0" presId="urn:microsoft.com/office/officeart/2005/8/layout/hierarchy2"/>
    <dgm:cxn modelId="{CAAB2736-0A1D-4126-968B-4A2441FB8611}" type="presParOf" srcId="{E2FB89FC-F661-47C5-8835-4E9B6B721F0D}" destId="{C19EAB97-58BF-4427-AE11-15AC927FC568}" srcOrd="0" destOrd="0" presId="urn:microsoft.com/office/officeart/2005/8/layout/hierarchy2"/>
    <dgm:cxn modelId="{28AB641D-1835-4109-8C9A-849224FC35EF}" type="presParOf" srcId="{E2FB89FC-F661-47C5-8835-4E9B6B721F0D}" destId="{0FF30799-7FF6-4811-8154-E33980443BB7}" srcOrd="1" destOrd="0" presId="urn:microsoft.com/office/officeart/2005/8/layout/hierarchy2"/>
    <dgm:cxn modelId="{569FCA51-1DB1-499E-8B6A-DE872CA255E0}" type="presParOf" srcId="{5A7742F8-4EB7-4810-8DAF-23D5BEB23786}" destId="{DBC1F686-42BA-4159-A210-87188F525C65}" srcOrd="2" destOrd="0" presId="urn:microsoft.com/office/officeart/2005/8/layout/hierarchy2"/>
    <dgm:cxn modelId="{394E3C63-D0AE-4A7F-9DF4-55091045B5E9}" type="presParOf" srcId="{DBC1F686-42BA-4159-A210-87188F525C65}" destId="{30C54D2A-8DCE-4BFD-BC23-404A41EC3517}" srcOrd="0" destOrd="0" presId="urn:microsoft.com/office/officeart/2005/8/layout/hierarchy2"/>
    <dgm:cxn modelId="{8D0D43B6-8A21-48E5-99E4-899E531FC7C0}" type="presParOf" srcId="{5A7742F8-4EB7-4810-8DAF-23D5BEB23786}" destId="{69F63188-2E5F-43B4-BE6B-BCC66CC740DD}" srcOrd="3" destOrd="0" presId="urn:microsoft.com/office/officeart/2005/8/layout/hierarchy2"/>
    <dgm:cxn modelId="{F0F47432-B8C6-48FD-A3A0-22E6402E75E8}" type="presParOf" srcId="{69F63188-2E5F-43B4-BE6B-BCC66CC740DD}" destId="{8321DF00-966D-4E67-804F-2CF29A744596}" srcOrd="0" destOrd="0" presId="urn:microsoft.com/office/officeart/2005/8/layout/hierarchy2"/>
    <dgm:cxn modelId="{197F3A27-6C6E-4305-B534-65CF740C825B}" type="presParOf" srcId="{69F63188-2E5F-43B4-BE6B-BCC66CC740DD}" destId="{742ABDE3-2FB1-49CD-B709-4B38A59A7CC7}" srcOrd="1" destOrd="0" presId="urn:microsoft.com/office/officeart/2005/8/layout/hierarchy2"/>
    <dgm:cxn modelId="{16FFA859-3496-4185-B80A-EA0CD3A9554A}" type="presParOf" srcId="{742ABDE3-2FB1-49CD-B709-4B38A59A7CC7}" destId="{6CF3C7D2-4558-4729-AFDD-939E82146199}" srcOrd="0" destOrd="0" presId="urn:microsoft.com/office/officeart/2005/8/layout/hierarchy2"/>
    <dgm:cxn modelId="{EC9BA605-5C08-4D73-9377-59A1078E8F79}" type="presParOf" srcId="{6CF3C7D2-4558-4729-AFDD-939E82146199}" destId="{5D3BB757-1640-4860-A9CE-AEE9630EBE8C}" srcOrd="0" destOrd="0" presId="urn:microsoft.com/office/officeart/2005/8/layout/hierarchy2"/>
    <dgm:cxn modelId="{2AFE62CA-3BFB-4EE1-8A59-E244B88A707C}" type="presParOf" srcId="{742ABDE3-2FB1-49CD-B709-4B38A59A7CC7}" destId="{A25A7FDB-1AC1-423E-AABB-DE50FEA3763A}" srcOrd="1" destOrd="0" presId="urn:microsoft.com/office/officeart/2005/8/layout/hierarchy2"/>
    <dgm:cxn modelId="{89C649D5-69C2-454E-A064-421E13715D3E}" type="presParOf" srcId="{A25A7FDB-1AC1-423E-AABB-DE50FEA3763A}" destId="{D7B43A2E-6565-4F40-A218-8632C678395E}" srcOrd="0" destOrd="0" presId="urn:microsoft.com/office/officeart/2005/8/layout/hierarchy2"/>
    <dgm:cxn modelId="{FEF8837E-E68A-40A9-AED6-863EFC4107B4}" type="presParOf" srcId="{A25A7FDB-1AC1-423E-AABB-DE50FEA3763A}" destId="{3948C970-BCFC-4E77-B668-4DC8540282FC}" srcOrd="1" destOrd="0" presId="urn:microsoft.com/office/officeart/2005/8/layout/hierarchy2"/>
    <dgm:cxn modelId="{472DEAD7-ED29-436B-9221-D93EC06DBE88}" type="presParOf" srcId="{742ABDE3-2FB1-49CD-B709-4B38A59A7CC7}" destId="{C630D246-F418-4CFB-B46D-6C7FF1C56173}" srcOrd="2" destOrd="0" presId="urn:microsoft.com/office/officeart/2005/8/layout/hierarchy2"/>
    <dgm:cxn modelId="{989545FC-F974-404A-B2AA-53CF1FBB11C6}" type="presParOf" srcId="{C630D246-F418-4CFB-B46D-6C7FF1C56173}" destId="{D0434D86-912C-465C-B934-D0735E273045}" srcOrd="0" destOrd="0" presId="urn:microsoft.com/office/officeart/2005/8/layout/hierarchy2"/>
    <dgm:cxn modelId="{499F1C47-DA4F-47CD-8841-F88DA7AE71EB}" type="presParOf" srcId="{742ABDE3-2FB1-49CD-B709-4B38A59A7CC7}" destId="{0A97E147-645B-459D-BDD3-8F116D4552A6}" srcOrd="3" destOrd="0" presId="urn:microsoft.com/office/officeart/2005/8/layout/hierarchy2"/>
    <dgm:cxn modelId="{1B4F7BE4-C4A9-40D6-B4AD-876E0AA8E9C4}" type="presParOf" srcId="{0A97E147-645B-459D-BDD3-8F116D4552A6}" destId="{FE18A491-1A06-4756-BA10-1DD7D8FCCF58}" srcOrd="0" destOrd="0" presId="urn:microsoft.com/office/officeart/2005/8/layout/hierarchy2"/>
    <dgm:cxn modelId="{3D3B5F63-FE31-4C8E-9D61-F1A5FD6B51E4}" type="presParOf" srcId="{0A97E147-645B-459D-BDD3-8F116D4552A6}" destId="{346E2ABA-575B-4397-BE9A-7F9427DBD436}" srcOrd="1" destOrd="0" presId="urn:microsoft.com/office/officeart/2005/8/layout/hierarchy2"/>
    <dgm:cxn modelId="{A9B72A38-D01B-47D1-A09A-B37A931010E4}" type="presParOf" srcId="{A96F4ECC-B521-4FE9-8353-1BE367526828}" destId="{8573EA95-F743-488A-AEB1-D5DDCE355761}" srcOrd="4" destOrd="0" presId="urn:microsoft.com/office/officeart/2005/8/layout/hierarchy2"/>
    <dgm:cxn modelId="{9CA416BE-6A43-4B90-B25F-7D392865053B}" type="presParOf" srcId="{8573EA95-F743-488A-AEB1-D5DDCE355761}" destId="{DB80173B-AADD-4ECA-A1F1-CDE3F3CF57EE}" srcOrd="0" destOrd="0" presId="urn:microsoft.com/office/officeart/2005/8/layout/hierarchy2"/>
    <dgm:cxn modelId="{5F908BD7-3850-4106-8799-A30CF8C76CAE}" type="presParOf" srcId="{A96F4ECC-B521-4FE9-8353-1BE367526828}" destId="{AA1275BD-F521-4E2D-B2C2-8309095ED9E9}" srcOrd="5" destOrd="0" presId="urn:microsoft.com/office/officeart/2005/8/layout/hierarchy2"/>
    <dgm:cxn modelId="{E352C102-8451-4B83-A2B5-C2D730F3C509}" type="presParOf" srcId="{AA1275BD-F521-4E2D-B2C2-8309095ED9E9}" destId="{45569E14-E9A2-4E7B-985E-43CC7B3B3F43}" srcOrd="0" destOrd="0" presId="urn:microsoft.com/office/officeart/2005/8/layout/hierarchy2"/>
    <dgm:cxn modelId="{9A32A8DF-8082-4344-B32C-A1E93FE32FDD}" type="presParOf" srcId="{AA1275BD-F521-4E2D-B2C2-8309095ED9E9}" destId="{21CFEF1C-9F61-45FB-85C6-2919394F375B}" srcOrd="1" destOrd="0" presId="urn:microsoft.com/office/officeart/2005/8/layout/hierarchy2"/>
    <dgm:cxn modelId="{B1139FB6-045B-4367-AA91-BDAC423FE332}" type="presParOf" srcId="{21CFEF1C-9F61-45FB-85C6-2919394F375B}" destId="{3157F4EE-ABE7-4ABE-B7B8-DE10BB8FB26A}" srcOrd="0" destOrd="0" presId="urn:microsoft.com/office/officeart/2005/8/layout/hierarchy2"/>
    <dgm:cxn modelId="{B0452E6C-AAC6-4A0D-9B4F-25CE1FA75BFC}" type="presParOf" srcId="{3157F4EE-ABE7-4ABE-B7B8-DE10BB8FB26A}" destId="{6121582A-456F-4830-A1F2-7F95AE264B56}" srcOrd="0" destOrd="0" presId="urn:microsoft.com/office/officeart/2005/8/layout/hierarchy2"/>
    <dgm:cxn modelId="{898C537D-8043-4FF1-BD36-8DBDC597E8D6}" type="presParOf" srcId="{21CFEF1C-9F61-45FB-85C6-2919394F375B}" destId="{D9AA2CEE-B116-4F59-AABD-AB263E73F3F6}" srcOrd="1" destOrd="0" presId="urn:microsoft.com/office/officeart/2005/8/layout/hierarchy2"/>
    <dgm:cxn modelId="{10A3B5F0-FA8A-4DD1-9BEB-BAB7D393E5AF}" type="presParOf" srcId="{D9AA2CEE-B116-4F59-AABD-AB263E73F3F6}" destId="{2C93F559-D064-4AA8-8B69-5F3CE3CAA013}" srcOrd="0" destOrd="0" presId="urn:microsoft.com/office/officeart/2005/8/layout/hierarchy2"/>
    <dgm:cxn modelId="{C31993D0-52C8-456E-BE2D-630ED6574153}" type="presParOf" srcId="{D9AA2CEE-B116-4F59-AABD-AB263E73F3F6}" destId="{C222ABA6-7C3C-4888-9949-D28F2F73046E}" srcOrd="1" destOrd="0" presId="urn:microsoft.com/office/officeart/2005/8/layout/hierarchy2"/>
    <dgm:cxn modelId="{67A513D7-9565-417D-B4E2-243CDB7C0AAE}" type="presParOf" srcId="{21CFEF1C-9F61-45FB-85C6-2919394F375B}" destId="{6F736746-3604-46A2-8CCF-34E1D529D692}" srcOrd="2" destOrd="0" presId="urn:microsoft.com/office/officeart/2005/8/layout/hierarchy2"/>
    <dgm:cxn modelId="{0123F6F0-E927-4620-BB48-8894BA00B5FE}" type="presParOf" srcId="{6F736746-3604-46A2-8CCF-34E1D529D692}" destId="{207350C6-009E-4BE6-BEB7-924F0E441200}" srcOrd="0" destOrd="0" presId="urn:microsoft.com/office/officeart/2005/8/layout/hierarchy2"/>
    <dgm:cxn modelId="{9758131A-1C6A-497F-BB1B-DAD05E41FC6E}" type="presParOf" srcId="{21CFEF1C-9F61-45FB-85C6-2919394F375B}" destId="{0EB7B1B1-93F3-4C2C-BE46-B42DF7B12ADD}" srcOrd="3" destOrd="0" presId="urn:microsoft.com/office/officeart/2005/8/layout/hierarchy2"/>
    <dgm:cxn modelId="{75FFDA4D-F772-41AE-8550-F1617207CBD0}" type="presParOf" srcId="{0EB7B1B1-93F3-4C2C-BE46-B42DF7B12ADD}" destId="{2F7EAF03-6CD5-4F7E-AAF9-DFDF0B6C8D6A}" srcOrd="0" destOrd="0" presId="urn:microsoft.com/office/officeart/2005/8/layout/hierarchy2"/>
    <dgm:cxn modelId="{DF92865B-6FFF-47A6-A321-C2C1CADEEB94}" type="presParOf" srcId="{0EB7B1B1-93F3-4C2C-BE46-B42DF7B12ADD}" destId="{9439EC43-AC45-40E6-8148-9CD1848A5B3E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67B5413-FA98-4EE1-A7E2-538C69105E8C}" type="doc">
      <dgm:prSet loTypeId="urn:microsoft.com/office/officeart/2005/8/layout/hierarchy1" loCatId="hierarchy" qsTypeId="urn:microsoft.com/office/officeart/2005/8/quickstyle/simple1#7" qsCatId="simple" csTypeId="urn:microsoft.com/office/officeart/2005/8/colors/accent1_2#5" csCatId="accent1" phldr="1"/>
      <dgm:spPr/>
      <dgm:t>
        <a:bodyPr/>
        <a:lstStyle/>
        <a:p>
          <a:endParaRPr lang="es-ES"/>
        </a:p>
      </dgm:t>
    </dgm:pt>
    <dgm:pt modelId="{29E1782D-255A-4602-A489-5CF6D01E7322}">
      <dgm:prSet phldrT="[Texto]" custT="1"/>
      <dgm:spPr>
        <a:ln>
          <a:solidFill>
            <a:srgbClr val="4F81BD"/>
          </a:solidFill>
        </a:ln>
        <a:scene3d>
          <a:camera prst="orthographicFront"/>
          <a:lightRig rig="threePt" dir="t"/>
        </a:scene3d>
        <a:sp3d>
          <a:bevelT prst="convex"/>
        </a:sp3d>
      </dgm:spPr>
      <dgm:t>
        <a:bodyPr/>
        <a:lstStyle/>
        <a:p>
          <a:r>
            <a:rPr lang="es-ES" sz="1800" dirty="0" smtClean="0">
              <a:latin typeface="Arial Black" pitchFamily="34" charset="0"/>
            </a:rPr>
            <a:t>JULES VERNE</a:t>
          </a:r>
          <a:endParaRPr lang="es-ES" sz="1800" dirty="0">
            <a:latin typeface="Arial Black" pitchFamily="34" charset="0"/>
          </a:endParaRPr>
        </a:p>
      </dgm:t>
    </dgm:pt>
    <dgm:pt modelId="{627CB912-9BE3-400F-B5A6-B04900DC244F}" type="parTrans" cxnId="{A0A49749-42A7-43ED-9D19-2C4524E22E1D}">
      <dgm:prSet/>
      <dgm:spPr/>
      <dgm:t>
        <a:bodyPr/>
        <a:lstStyle/>
        <a:p>
          <a:endParaRPr lang="es-ES"/>
        </a:p>
      </dgm:t>
    </dgm:pt>
    <dgm:pt modelId="{3B9967A9-28F7-499C-8B24-0C9F5AD41096}" type="sibTrans" cxnId="{A0A49749-42A7-43ED-9D19-2C4524E22E1D}">
      <dgm:prSet/>
      <dgm:spPr/>
      <dgm:t>
        <a:bodyPr/>
        <a:lstStyle/>
        <a:p>
          <a:endParaRPr lang="es-ES"/>
        </a:p>
      </dgm:t>
    </dgm:pt>
    <dgm:pt modelId="{EF0D3015-1AA6-4AA6-A098-4A8146C8FC5C}">
      <dgm:prSet phldrT="[Texto]" custT="1"/>
      <dgm:spPr>
        <a:ln>
          <a:solidFill>
            <a:srgbClr val="C04F4C"/>
          </a:solidFill>
        </a:ln>
        <a:scene3d>
          <a:camera prst="orthographicFront"/>
          <a:lightRig rig="threePt" dir="t"/>
        </a:scene3d>
        <a:sp3d>
          <a:bevelT prst="convex"/>
        </a:sp3d>
      </dgm:spPr>
      <dgm:t>
        <a:bodyPr/>
        <a:lstStyle/>
        <a:p>
          <a:r>
            <a:rPr lang="es-ES" sz="1800" b="1" dirty="0" smtClean="0"/>
            <a:t>EDLG</a:t>
          </a:r>
          <a:endParaRPr lang="es-ES" sz="1800" b="1" dirty="0"/>
        </a:p>
      </dgm:t>
    </dgm:pt>
    <dgm:pt modelId="{DADEC222-EA36-46EB-8975-F2DF6063E44D}" type="parTrans" cxnId="{7F590738-02EA-4949-93F9-7ABB7BA5B7BC}">
      <dgm:prSet/>
      <dgm:spPr/>
      <dgm:t>
        <a:bodyPr/>
        <a:lstStyle/>
        <a:p>
          <a:endParaRPr lang="es-ES"/>
        </a:p>
      </dgm:t>
    </dgm:pt>
    <dgm:pt modelId="{0193BBF2-5C64-4915-8C72-B4F9F35A513D}" type="sibTrans" cxnId="{7F590738-02EA-4949-93F9-7ABB7BA5B7BC}">
      <dgm:prSet/>
      <dgm:spPr/>
      <dgm:t>
        <a:bodyPr/>
        <a:lstStyle/>
        <a:p>
          <a:endParaRPr lang="es-ES"/>
        </a:p>
      </dgm:t>
    </dgm:pt>
    <dgm:pt modelId="{BE5DE254-8B54-4056-B56A-025BFC775486}">
      <dgm:prSet phldrT="[Texto]" custT="1"/>
      <dgm:spPr>
        <a:ln>
          <a:solidFill>
            <a:srgbClr val="9BBB59"/>
          </a:solidFill>
        </a:ln>
        <a:scene3d>
          <a:camera prst="orthographicFront"/>
          <a:lightRig rig="threePt" dir="t"/>
        </a:scene3d>
        <a:sp3d>
          <a:bevelT prst="convex"/>
        </a:sp3d>
      </dgm:spPr>
      <dgm:t>
        <a:bodyPr/>
        <a:lstStyle/>
        <a:p>
          <a:r>
            <a:rPr lang="es-ES" sz="1200" b="1" dirty="0" smtClean="0"/>
            <a:t>Laxe das Rodas</a:t>
          </a:r>
          <a:endParaRPr lang="es-ES" sz="1200" b="1" dirty="0"/>
        </a:p>
      </dgm:t>
    </dgm:pt>
    <dgm:pt modelId="{A79C3471-A917-4697-A9F0-927D0551D64A}" type="parTrans" cxnId="{D08C218B-E16A-44E4-92A6-06C8FE997249}">
      <dgm:prSet/>
      <dgm:spPr/>
      <dgm:t>
        <a:bodyPr/>
        <a:lstStyle/>
        <a:p>
          <a:endParaRPr lang="es-ES"/>
        </a:p>
      </dgm:t>
    </dgm:pt>
    <dgm:pt modelId="{BAF83ECD-D3F6-4BF0-AA83-E2269C80819D}" type="sibTrans" cxnId="{D08C218B-E16A-44E4-92A6-06C8FE997249}">
      <dgm:prSet/>
      <dgm:spPr/>
      <dgm:t>
        <a:bodyPr/>
        <a:lstStyle/>
        <a:p>
          <a:endParaRPr lang="es-ES"/>
        </a:p>
      </dgm:t>
    </dgm:pt>
    <dgm:pt modelId="{383D3D9D-32BB-4DB2-836C-A17044E5BE87}">
      <dgm:prSet phldrT="[Texto]" custT="1"/>
      <dgm:spPr>
        <a:ln>
          <a:solidFill>
            <a:srgbClr val="9BBB59"/>
          </a:solidFill>
        </a:ln>
        <a:scene3d>
          <a:camera prst="orthographicFront"/>
          <a:lightRig rig="threePt" dir="t"/>
        </a:scene3d>
        <a:sp3d>
          <a:bevelT prst="convex"/>
        </a:sp3d>
      </dgm:spPr>
      <dgm:t>
        <a:bodyPr/>
        <a:lstStyle/>
        <a:p>
          <a:r>
            <a:rPr lang="es-ES" sz="1200" b="1" dirty="0" err="1" smtClean="0"/>
            <a:t>Xornadas</a:t>
          </a:r>
          <a:r>
            <a:rPr lang="es-ES" sz="1200" b="1" dirty="0" smtClean="0"/>
            <a:t> </a:t>
          </a:r>
          <a:r>
            <a:rPr lang="es-ES" sz="1200" b="1" dirty="0" err="1" smtClean="0"/>
            <a:t>cos</a:t>
          </a:r>
          <a:r>
            <a:rPr lang="es-ES" sz="1200" b="1" dirty="0" smtClean="0"/>
            <a:t> </a:t>
          </a:r>
          <a:r>
            <a:rPr lang="es-ES" sz="1200" b="1" dirty="0" err="1" smtClean="0"/>
            <a:t>maiores</a:t>
          </a:r>
          <a:endParaRPr lang="es-ES" sz="1200" b="1" dirty="0"/>
        </a:p>
      </dgm:t>
    </dgm:pt>
    <dgm:pt modelId="{D2276F01-1D8D-4009-B13A-2C973F7393D5}" type="parTrans" cxnId="{E5451406-F4BC-46FC-B8E0-6A296E255870}">
      <dgm:prSet/>
      <dgm:spPr/>
      <dgm:t>
        <a:bodyPr/>
        <a:lstStyle/>
        <a:p>
          <a:endParaRPr lang="es-ES"/>
        </a:p>
      </dgm:t>
    </dgm:pt>
    <dgm:pt modelId="{20A804BB-EF67-439B-857C-E9C4FFB3FDB4}" type="sibTrans" cxnId="{E5451406-F4BC-46FC-B8E0-6A296E255870}">
      <dgm:prSet/>
      <dgm:spPr/>
      <dgm:t>
        <a:bodyPr/>
        <a:lstStyle/>
        <a:p>
          <a:endParaRPr lang="es-ES"/>
        </a:p>
      </dgm:t>
    </dgm:pt>
    <dgm:pt modelId="{B913F36B-58A2-491A-BC1C-DE52108DE464}">
      <dgm:prSet phldrT="[Texto]" custT="1"/>
      <dgm:spPr>
        <a:ln>
          <a:solidFill>
            <a:srgbClr val="C04F4C"/>
          </a:solidFill>
        </a:ln>
        <a:scene3d>
          <a:camera prst="orthographicFront"/>
          <a:lightRig rig="threePt" dir="t"/>
        </a:scene3d>
        <a:sp3d>
          <a:bevelT prst="convex"/>
        </a:sp3d>
      </dgm:spPr>
      <dgm:t>
        <a:bodyPr/>
        <a:lstStyle/>
        <a:p>
          <a:r>
            <a:rPr lang="es-ES" sz="1800" b="1" dirty="0" smtClean="0"/>
            <a:t>ACE</a:t>
          </a:r>
          <a:endParaRPr lang="es-ES" sz="1800" b="1" dirty="0"/>
        </a:p>
      </dgm:t>
    </dgm:pt>
    <dgm:pt modelId="{0CF84C41-956A-44A9-B5EE-309AC7D982F1}" type="parTrans" cxnId="{604AA996-4F6E-41AD-BE42-8F1332257B0E}">
      <dgm:prSet/>
      <dgm:spPr/>
      <dgm:t>
        <a:bodyPr/>
        <a:lstStyle/>
        <a:p>
          <a:endParaRPr lang="es-ES"/>
        </a:p>
      </dgm:t>
    </dgm:pt>
    <dgm:pt modelId="{5F09452A-AE0D-4E86-8B5E-17352CF8268F}" type="sibTrans" cxnId="{604AA996-4F6E-41AD-BE42-8F1332257B0E}">
      <dgm:prSet/>
      <dgm:spPr/>
      <dgm:t>
        <a:bodyPr/>
        <a:lstStyle/>
        <a:p>
          <a:endParaRPr lang="es-ES"/>
        </a:p>
      </dgm:t>
    </dgm:pt>
    <dgm:pt modelId="{B58DDF94-EE25-489F-BDA5-0C643838A78A}">
      <dgm:prSet phldrT="[Texto]" custT="1"/>
      <dgm:spPr>
        <a:ln>
          <a:solidFill>
            <a:srgbClr val="9BBB59"/>
          </a:solidFill>
        </a:ln>
        <a:scene3d>
          <a:camera prst="orthographicFront"/>
          <a:lightRig rig="threePt" dir="t"/>
        </a:scene3d>
        <a:sp3d>
          <a:bevelT prst="convex"/>
        </a:sp3d>
      </dgm:spPr>
      <dgm:t>
        <a:bodyPr/>
        <a:lstStyle/>
        <a:p>
          <a:r>
            <a:rPr lang="es-ES" sz="1200" b="1" dirty="0" smtClean="0"/>
            <a:t>Festival, </a:t>
          </a:r>
          <a:r>
            <a:rPr lang="es-ES" sz="1200" b="1" dirty="0" err="1" smtClean="0"/>
            <a:t>Entroido</a:t>
          </a:r>
          <a:r>
            <a:rPr lang="es-ES" sz="1200" b="1" dirty="0" smtClean="0"/>
            <a:t>…</a:t>
          </a:r>
          <a:endParaRPr lang="es-ES" sz="1200" b="1" dirty="0"/>
        </a:p>
      </dgm:t>
    </dgm:pt>
    <dgm:pt modelId="{E1C0EFF0-60A5-4B78-B271-5AC92E283678}" type="parTrans" cxnId="{DCBE3D31-1C3E-4EE0-AEAC-7D481E1008F5}">
      <dgm:prSet/>
      <dgm:spPr/>
      <dgm:t>
        <a:bodyPr/>
        <a:lstStyle/>
        <a:p>
          <a:endParaRPr lang="es-ES"/>
        </a:p>
      </dgm:t>
    </dgm:pt>
    <dgm:pt modelId="{0AAA73D0-E4A2-4528-AC0F-501AE51F9572}" type="sibTrans" cxnId="{DCBE3D31-1C3E-4EE0-AEAC-7D481E1008F5}">
      <dgm:prSet/>
      <dgm:spPr/>
      <dgm:t>
        <a:bodyPr/>
        <a:lstStyle/>
        <a:p>
          <a:endParaRPr lang="es-ES"/>
        </a:p>
      </dgm:t>
    </dgm:pt>
    <dgm:pt modelId="{5E9C2ECF-4FA2-4230-A626-86B0EAFCCB03}">
      <dgm:prSet phldrT="[Texto]" custT="1"/>
      <dgm:spPr>
        <a:ln>
          <a:solidFill>
            <a:srgbClr val="9BBB59"/>
          </a:solidFill>
        </a:ln>
        <a:scene3d>
          <a:camera prst="orthographicFront"/>
          <a:lightRig rig="threePt" dir="t"/>
        </a:scene3d>
        <a:sp3d>
          <a:bevelT prst="convex"/>
        </a:sp3d>
      </dgm:spPr>
      <dgm:t>
        <a:bodyPr/>
        <a:lstStyle/>
        <a:p>
          <a:r>
            <a:rPr lang="es-ES" sz="1200" b="1" dirty="0" smtClean="0"/>
            <a:t>Visitas (actor, buzo…) e </a:t>
          </a:r>
          <a:r>
            <a:rPr lang="es-ES" sz="1200" b="1" dirty="0" err="1" smtClean="0"/>
            <a:t>saídas</a:t>
          </a:r>
          <a:endParaRPr lang="es-ES" sz="1200" b="1" dirty="0"/>
        </a:p>
      </dgm:t>
    </dgm:pt>
    <dgm:pt modelId="{015AC741-1D82-49C0-801B-BA6CE0BAF7C7}" type="parTrans" cxnId="{83942C1E-8071-42B0-AE3E-3046EB4246F7}">
      <dgm:prSet/>
      <dgm:spPr/>
      <dgm:t>
        <a:bodyPr/>
        <a:lstStyle/>
        <a:p>
          <a:endParaRPr lang="es-ES"/>
        </a:p>
      </dgm:t>
    </dgm:pt>
    <dgm:pt modelId="{99BC382A-7680-4EA4-88EF-F3B7B56F6BF0}" type="sibTrans" cxnId="{83942C1E-8071-42B0-AE3E-3046EB4246F7}">
      <dgm:prSet/>
      <dgm:spPr/>
      <dgm:t>
        <a:bodyPr/>
        <a:lstStyle/>
        <a:p>
          <a:endParaRPr lang="es-ES"/>
        </a:p>
      </dgm:t>
    </dgm:pt>
    <dgm:pt modelId="{800F3000-DA9B-4ED6-BD33-6023DA1EE7EE}">
      <dgm:prSet phldrT="[Texto]" custT="1"/>
      <dgm:spPr>
        <a:ln>
          <a:solidFill>
            <a:srgbClr val="9BBB59"/>
          </a:solidFill>
        </a:ln>
        <a:scene3d>
          <a:camera prst="orthographicFront"/>
          <a:lightRig rig="threePt" dir="t"/>
        </a:scene3d>
        <a:sp3d>
          <a:bevelT prst="convex"/>
        </a:sp3d>
      </dgm:spPr>
      <dgm:t>
        <a:bodyPr/>
        <a:lstStyle/>
        <a:p>
          <a:r>
            <a:rPr lang="es-ES" sz="1200" b="1" dirty="0" err="1" smtClean="0"/>
            <a:t>Xincana</a:t>
          </a:r>
          <a:endParaRPr lang="es-ES" sz="1200" b="1" dirty="0"/>
        </a:p>
      </dgm:t>
    </dgm:pt>
    <dgm:pt modelId="{AB993CF2-646B-424E-B621-6285248D783E}" type="parTrans" cxnId="{4F2F277B-E842-4D05-B3DF-6508A991A227}">
      <dgm:prSet/>
      <dgm:spPr/>
      <dgm:t>
        <a:bodyPr/>
        <a:lstStyle/>
        <a:p>
          <a:endParaRPr lang="es-ES"/>
        </a:p>
      </dgm:t>
    </dgm:pt>
    <dgm:pt modelId="{37F9BF23-35DB-4184-A2C7-945D78C3FF6B}" type="sibTrans" cxnId="{4F2F277B-E842-4D05-B3DF-6508A991A227}">
      <dgm:prSet/>
      <dgm:spPr/>
      <dgm:t>
        <a:bodyPr/>
        <a:lstStyle/>
        <a:p>
          <a:endParaRPr lang="es-ES"/>
        </a:p>
      </dgm:t>
    </dgm:pt>
    <dgm:pt modelId="{E583F69A-7570-4D72-A05C-CE789ECFB695}" type="pres">
      <dgm:prSet presAssocID="{567B5413-FA98-4EE1-A7E2-538C69105E8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0B371B2C-236E-403A-A923-8A5140FE9CF0}" type="pres">
      <dgm:prSet presAssocID="{29E1782D-255A-4602-A489-5CF6D01E7322}" presName="hierRoot1" presStyleCnt="0"/>
      <dgm:spPr/>
    </dgm:pt>
    <dgm:pt modelId="{EB6CAF08-7EE7-4EA3-991F-D70DC2B791F7}" type="pres">
      <dgm:prSet presAssocID="{29E1782D-255A-4602-A489-5CF6D01E7322}" presName="composite" presStyleCnt="0"/>
      <dgm:spPr/>
    </dgm:pt>
    <dgm:pt modelId="{9F4FF0C3-9733-4C1C-8F58-789A9CEF415B}" type="pres">
      <dgm:prSet presAssocID="{29E1782D-255A-4602-A489-5CF6D01E7322}" presName="background" presStyleLbl="node0" presStyleIdx="0" presStyleCnt="1"/>
      <dgm:spPr>
        <a:solidFill>
          <a:srgbClr val="4F81BD"/>
        </a:solidFill>
        <a:effectLst>
          <a:glow rad="101600">
            <a:schemeClr val="accent2">
              <a:satMod val="175000"/>
              <a:alpha val="40000"/>
            </a:schemeClr>
          </a:glow>
        </a:effectLst>
      </dgm:spPr>
    </dgm:pt>
    <dgm:pt modelId="{E032DF64-E4F4-47A9-9605-EDAD610D7AC4}" type="pres">
      <dgm:prSet presAssocID="{29E1782D-255A-4602-A489-5CF6D01E7322}" presName="text" presStyleLbl="fgAcc0" presStyleIdx="0" presStyleCnt="1" custScaleX="120528" custScaleY="126281" custLinFactY="-11524" custLinFactNeighborX="31381" custLinFactNeighborY="-10000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6AA591A1-DEA5-4C1B-9163-14B147BB7BA1}" type="pres">
      <dgm:prSet presAssocID="{29E1782D-255A-4602-A489-5CF6D01E7322}" presName="hierChild2" presStyleCnt="0"/>
      <dgm:spPr/>
    </dgm:pt>
    <dgm:pt modelId="{D7FCA906-FA0A-46D7-AE07-27F1AFAFF4D3}" type="pres">
      <dgm:prSet presAssocID="{DADEC222-EA36-46EB-8975-F2DF6063E44D}" presName="Name10" presStyleLbl="parChTrans1D2" presStyleIdx="0" presStyleCnt="2"/>
      <dgm:spPr/>
      <dgm:t>
        <a:bodyPr/>
        <a:lstStyle/>
        <a:p>
          <a:endParaRPr lang="es-ES"/>
        </a:p>
      </dgm:t>
    </dgm:pt>
    <dgm:pt modelId="{D5735537-C1F2-4471-BC27-51D3C94B2093}" type="pres">
      <dgm:prSet presAssocID="{EF0D3015-1AA6-4AA6-A098-4A8146C8FC5C}" presName="hierRoot2" presStyleCnt="0"/>
      <dgm:spPr/>
    </dgm:pt>
    <dgm:pt modelId="{FB6A0A18-AA42-4605-9C9C-3C7FA5B7639A}" type="pres">
      <dgm:prSet presAssocID="{EF0D3015-1AA6-4AA6-A098-4A8146C8FC5C}" presName="composite2" presStyleCnt="0"/>
      <dgm:spPr/>
    </dgm:pt>
    <dgm:pt modelId="{5A06A2E2-8DA4-49D0-9782-8C7053070D83}" type="pres">
      <dgm:prSet presAssocID="{EF0D3015-1AA6-4AA6-A098-4A8146C8FC5C}" presName="background2" presStyleLbl="node2" presStyleIdx="0" presStyleCnt="2"/>
      <dgm:spPr>
        <a:solidFill>
          <a:srgbClr val="C0504D"/>
        </a:solidFill>
        <a:effectLst>
          <a:glow rad="101600">
            <a:schemeClr val="accent2">
              <a:satMod val="175000"/>
              <a:alpha val="40000"/>
            </a:schemeClr>
          </a:glow>
        </a:effectLst>
      </dgm:spPr>
    </dgm:pt>
    <dgm:pt modelId="{2B85B14A-4E81-4E8B-BD62-2F2B6ED67742}" type="pres">
      <dgm:prSet presAssocID="{EF0D3015-1AA6-4AA6-A098-4A8146C8FC5C}" presName="text2" presStyleLbl="fgAcc2" presStyleIdx="0" presStyleCnt="2" custLinFactNeighborX="22578" custLinFactNeighborY="-9569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250EA47D-DBB5-4F53-850A-83E79E8BE735}" type="pres">
      <dgm:prSet presAssocID="{EF0D3015-1AA6-4AA6-A098-4A8146C8FC5C}" presName="hierChild3" presStyleCnt="0"/>
      <dgm:spPr/>
    </dgm:pt>
    <dgm:pt modelId="{83E09D18-E843-4852-9509-014671607F88}" type="pres">
      <dgm:prSet presAssocID="{A79C3471-A917-4697-A9F0-927D0551D64A}" presName="Name17" presStyleLbl="parChTrans1D3" presStyleIdx="0" presStyleCnt="5"/>
      <dgm:spPr/>
      <dgm:t>
        <a:bodyPr/>
        <a:lstStyle/>
        <a:p>
          <a:endParaRPr lang="es-ES"/>
        </a:p>
      </dgm:t>
    </dgm:pt>
    <dgm:pt modelId="{DBA2C271-7004-48AF-BA65-EC153230BDA9}" type="pres">
      <dgm:prSet presAssocID="{BE5DE254-8B54-4056-B56A-025BFC775486}" presName="hierRoot3" presStyleCnt="0"/>
      <dgm:spPr/>
    </dgm:pt>
    <dgm:pt modelId="{4B9213CD-8121-4695-A588-715675735DA7}" type="pres">
      <dgm:prSet presAssocID="{BE5DE254-8B54-4056-B56A-025BFC775486}" presName="composite3" presStyleCnt="0"/>
      <dgm:spPr/>
    </dgm:pt>
    <dgm:pt modelId="{22817055-44AB-4DA2-89AD-5F942A32EC4F}" type="pres">
      <dgm:prSet presAssocID="{BE5DE254-8B54-4056-B56A-025BFC775486}" presName="background3" presStyleLbl="node3" presStyleIdx="0" presStyleCnt="5"/>
      <dgm:spPr>
        <a:solidFill>
          <a:srgbClr val="9BBB59"/>
        </a:solidFill>
        <a:effectLst>
          <a:glow rad="101600">
            <a:schemeClr val="accent2">
              <a:satMod val="175000"/>
              <a:alpha val="40000"/>
            </a:schemeClr>
          </a:glow>
        </a:effectLst>
      </dgm:spPr>
    </dgm:pt>
    <dgm:pt modelId="{075C29C0-2D9C-498C-B0E9-E8ABE2F66F63}" type="pres">
      <dgm:prSet presAssocID="{BE5DE254-8B54-4056-B56A-025BFC775486}" presName="text3" presStyleLbl="fgAcc3" presStyleIdx="0" presStyleCnt="5" custLinFactNeighborX="6713" custLinFactNeighborY="-8446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144AF747-99F6-4586-857F-59817743384A}" type="pres">
      <dgm:prSet presAssocID="{BE5DE254-8B54-4056-B56A-025BFC775486}" presName="hierChild4" presStyleCnt="0"/>
      <dgm:spPr/>
    </dgm:pt>
    <dgm:pt modelId="{B5611FAB-663F-44AB-A57E-527582A13DAC}" type="pres">
      <dgm:prSet presAssocID="{D2276F01-1D8D-4009-B13A-2C973F7393D5}" presName="Name17" presStyleLbl="parChTrans1D3" presStyleIdx="1" presStyleCnt="5"/>
      <dgm:spPr/>
      <dgm:t>
        <a:bodyPr/>
        <a:lstStyle/>
        <a:p>
          <a:endParaRPr lang="es-ES"/>
        </a:p>
      </dgm:t>
    </dgm:pt>
    <dgm:pt modelId="{59862B63-3545-41C7-BEF5-2CBA0C9FDB97}" type="pres">
      <dgm:prSet presAssocID="{383D3D9D-32BB-4DB2-836C-A17044E5BE87}" presName="hierRoot3" presStyleCnt="0"/>
      <dgm:spPr/>
    </dgm:pt>
    <dgm:pt modelId="{5D90BBDD-9CF8-41AB-BBD4-216DA60D3588}" type="pres">
      <dgm:prSet presAssocID="{383D3D9D-32BB-4DB2-836C-A17044E5BE87}" presName="composite3" presStyleCnt="0"/>
      <dgm:spPr/>
    </dgm:pt>
    <dgm:pt modelId="{51951A11-BAFE-4337-97CF-F6FEA4988819}" type="pres">
      <dgm:prSet presAssocID="{383D3D9D-32BB-4DB2-836C-A17044E5BE87}" presName="background3" presStyleLbl="node3" presStyleIdx="1" presStyleCnt="5"/>
      <dgm:spPr>
        <a:solidFill>
          <a:srgbClr val="9BBB59"/>
        </a:solidFill>
        <a:effectLst>
          <a:glow rad="101600">
            <a:schemeClr val="accent2">
              <a:satMod val="175000"/>
              <a:alpha val="40000"/>
            </a:schemeClr>
          </a:glow>
        </a:effectLst>
      </dgm:spPr>
    </dgm:pt>
    <dgm:pt modelId="{28B24F82-8CD3-41DE-BE86-37F529DAD705}" type="pres">
      <dgm:prSet presAssocID="{383D3D9D-32BB-4DB2-836C-A17044E5BE87}" presName="text3" presStyleLbl="fgAcc3" presStyleIdx="1" presStyleCnt="5" custLinFactNeighborX="8500" custLinFactNeighborY="6100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D61F5E88-BCC4-4605-A27E-1F423DE9D600}" type="pres">
      <dgm:prSet presAssocID="{383D3D9D-32BB-4DB2-836C-A17044E5BE87}" presName="hierChild4" presStyleCnt="0"/>
      <dgm:spPr/>
    </dgm:pt>
    <dgm:pt modelId="{1127AFE2-9D0C-4C5A-870E-84EEFC5674AB}" type="pres">
      <dgm:prSet presAssocID="{0CF84C41-956A-44A9-B5EE-309AC7D982F1}" presName="Name10" presStyleLbl="parChTrans1D2" presStyleIdx="1" presStyleCnt="2"/>
      <dgm:spPr/>
      <dgm:t>
        <a:bodyPr/>
        <a:lstStyle/>
        <a:p>
          <a:endParaRPr lang="es-ES"/>
        </a:p>
      </dgm:t>
    </dgm:pt>
    <dgm:pt modelId="{5EE849D0-B35D-46FF-BF96-992CDF828608}" type="pres">
      <dgm:prSet presAssocID="{B913F36B-58A2-491A-BC1C-DE52108DE464}" presName="hierRoot2" presStyleCnt="0"/>
      <dgm:spPr/>
    </dgm:pt>
    <dgm:pt modelId="{93CAE79F-6DB8-4AD1-A6B5-31A32A274B6A}" type="pres">
      <dgm:prSet presAssocID="{B913F36B-58A2-491A-BC1C-DE52108DE464}" presName="composite2" presStyleCnt="0"/>
      <dgm:spPr/>
    </dgm:pt>
    <dgm:pt modelId="{309D7E0F-1F39-4523-85E8-BD749A91DD20}" type="pres">
      <dgm:prSet presAssocID="{B913F36B-58A2-491A-BC1C-DE52108DE464}" presName="background2" presStyleLbl="node2" presStyleIdx="1" presStyleCnt="2"/>
      <dgm:spPr>
        <a:solidFill>
          <a:srgbClr val="C0504D"/>
        </a:solidFill>
        <a:effectLst>
          <a:glow rad="101600">
            <a:schemeClr val="accent2">
              <a:satMod val="175000"/>
              <a:alpha val="40000"/>
            </a:schemeClr>
          </a:glow>
        </a:effectLst>
      </dgm:spPr>
    </dgm:pt>
    <dgm:pt modelId="{85978BFC-A29F-4965-B887-5D54274855F3}" type="pres">
      <dgm:prSet presAssocID="{B913F36B-58A2-491A-BC1C-DE52108DE464}" presName="text2" presStyleLbl="fgAcc2" presStyleIdx="1" presStyleCnt="2" custLinFactNeighborX="27422" custLinFactNeighborY="-9569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EA6DF5AC-65DD-4D79-A8AD-680C78394277}" type="pres">
      <dgm:prSet presAssocID="{B913F36B-58A2-491A-BC1C-DE52108DE464}" presName="hierChild3" presStyleCnt="0"/>
      <dgm:spPr/>
    </dgm:pt>
    <dgm:pt modelId="{8E2638AA-3510-4905-A193-B7104A6712E7}" type="pres">
      <dgm:prSet presAssocID="{E1C0EFF0-60A5-4B78-B271-5AC92E283678}" presName="Name17" presStyleLbl="parChTrans1D3" presStyleIdx="2" presStyleCnt="5"/>
      <dgm:spPr/>
      <dgm:t>
        <a:bodyPr/>
        <a:lstStyle/>
        <a:p>
          <a:endParaRPr lang="es-ES"/>
        </a:p>
      </dgm:t>
    </dgm:pt>
    <dgm:pt modelId="{EA28E203-0D44-4538-B3F5-A21136434740}" type="pres">
      <dgm:prSet presAssocID="{B58DDF94-EE25-489F-BDA5-0C643838A78A}" presName="hierRoot3" presStyleCnt="0"/>
      <dgm:spPr/>
    </dgm:pt>
    <dgm:pt modelId="{6A6F3549-9894-4E54-9001-D070948AA7F7}" type="pres">
      <dgm:prSet presAssocID="{B58DDF94-EE25-489F-BDA5-0C643838A78A}" presName="composite3" presStyleCnt="0"/>
      <dgm:spPr/>
    </dgm:pt>
    <dgm:pt modelId="{F5DB5667-81B9-4BEA-88AD-C552C8EF6F55}" type="pres">
      <dgm:prSet presAssocID="{B58DDF94-EE25-489F-BDA5-0C643838A78A}" presName="background3" presStyleLbl="node3" presStyleIdx="2" presStyleCnt="5"/>
      <dgm:spPr>
        <a:solidFill>
          <a:srgbClr val="9BBB59"/>
        </a:solidFill>
        <a:effectLst>
          <a:glow rad="101600">
            <a:schemeClr val="accent2">
              <a:satMod val="175000"/>
              <a:alpha val="40000"/>
            </a:schemeClr>
          </a:glow>
        </a:effectLst>
      </dgm:spPr>
    </dgm:pt>
    <dgm:pt modelId="{BCC03550-BB47-4983-B270-8F1CAB5B414C}" type="pres">
      <dgm:prSet presAssocID="{B58DDF94-EE25-489F-BDA5-0C643838A78A}" presName="text3" presStyleLbl="fgAcc3" presStyleIdx="2" presStyleCnt="5" custLinFactNeighborX="59908" custLinFactNeighborY="-9603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EC580BDC-3AC6-49E9-A1DD-A3E118F0B1BD}" type="pres">
      <dgm:prSet presAssocID="{B58DDF94-EE25-489F-BDA5-0C643838A78A}" presName="hierChild4" presStyleCnt="0"/>
      <dgm:spPr/>
    </dgm:pt>
    <dgm:pt modelId="{C551D45B-5608-4403-969B-DBFD1DEC8380}" type="pres">
      <dgm:prSet presAssocID="{AB993CF2-646B-424E-B621-6285248D783E}" presName="Name17" presStyleLbl="parChTrans1D3" presStyleIdx="3" presStyleCnt="5"/>
      <dgm:spPr/>
      <dgm:t>
        <a:bodyPr/>
        <a:lstStyle/>
        <a:p>
          <a:endParaRPr lang="es-ES"/>
        </a:p>
      </dgm:t>
    </dgm:pt>
    <dgm:pt modelId="{5997212F-1B72-4D76-B084-AC9629EF70D2}" type="pres">
      <dgm:prSet presAssocID="{800F3000-DA9B-4ED6-BD33-6023DA1EE7EE}" presName="hierRoot3" presStyleCnt="0"/>
      <dgm:spPr/>
    </dgm:pt>
    <dgm:pt modelId="{40DE1F26-3B20-4D0F-86AA-F7EC61D2459F}" type="pres">
      <dgm:prSet presAssocID="{800F3000-DA9B-4ED6-BD33-6023DA1EE7EE}" presName="composite3" presStyleCnt="0"/>
      <dgm:spPr/>
    </dgm:pt>
    <dgm:pt modelId="{947D1893-9C0C-4C4A-B788-DD6AB63D9E32}" type="pres">
      <dgm:prSet presAssocID="{800F3000-DA9B-4ED6-BD33-6023DA1EE7EE}" presName="background3" presStyleLbl="node3" presStyleIdx="3" presStyleCnt="5"/>
      <dgm:spPr>
        <a:solidFill>
          <a:srgbClr val="9BBB59"/>
        </a:solidFill>
        <a:effectLst>
          <a:glow rad="101600">
            <a:schemeClr val="accent2">
              <a:satMod val="175000"/>
              <a:alpha val="40000"/>
            </a:schemeClr>
          </a:glow>
        </a:effectLst>
      </dgm:spPr>
    </dgm:pt>
    <dgm:pt modelId="{2926F83A-1D6C-43BA-B4E7-06A0E12C4AAE}" type="pres">
      <dgm:prSet presAssocID="{800F3000-DA9B-4ED6-BD33-6023DA1EE7EE}" presName="text3" presStyleLbl="fgAcc3" presStyleIdx="3" presStyleCnt="5" custLinFactNeighborX="-3368" custLinFactNeighborY="6908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4DF91555-E0AC-4AFF-A9DF-E4581DFCB82E}" type="pres">
      <dgm:prSet presAssocID="{800F3000-DA9B-4ED6-BD33-6023DA1EE7EE}" presName="hierChild4" presStyleCnt="0"/>
      <dgm:spPr/>
    </dgm:pt>
    <dgm:pt modelId="{BEA8114A-4A42-4F41-A83D-67A2DA71F3EC}" type="pres">
      <dgm:prSet presAssocID="{015AC741-1D82-49C0-801B-BA6CE0BAF7C7}" presName="Name17" presStyleLbl="parChTrans1D3" presStyleIdx="4" presStyleCnt="5"/>
      <dgm:spPr/>
      <dgm:t>
        <a:bodyPr/>
        <a:lstStyle/>
        <a:p>
          <a:endParaRPr lang="es-ES"/>
        </a:p>
      </dgm:t>
    </dgm:pt>
    <dgm:pt modelId="{20887CAD-9428-4019-B62F-D61011101EF7}" type="pres">
      <dgm:prSet presAssocID="{5E9C2ECF-4FA2-4230-A626-86B0EAFCCB03}" presName="hierRoot3" presStyleCnt="0"/>
      <dgm:spPr/>
    </dgm:pt>
    <dgm:pt modelId="{E1BEEF60-1F20-4502-8590-DD70FF9D24F0}" type="pres">
      <dgm:prSet presAssocID="{5E9C2ECF-4FA2-4230-A626-86B0EAFCCB03}" presName="composite3" presStyleCnt="0"/>
      <dgm:spPr/>
    </dgm:pt>
    <dgm:pt modelId="{A6995AA8-EBCE-4D79-9C6E-866068DD4C9D}" type="pres">
      <dgm:prSet presAssocID="{5E9C2ECF-4FA2-4230-A626-86B0EAFCCB03}" presName="background3" presStyleLbl="node3" presStyleIdx="4" presStyleCnt="5"/>
      <dgm:spPr>
        <a:solidFill>
          <a:srgbClr val="9BBB59"/>
        </a:solidFill>
        <a:effectLst>
          <a:glow rad="101600">
            <a:schemeClr val="accent2">
              <a:satMod val="175000"/>
              <a:alpha val="40000"/>
            </a:schemeClr>
          </a:glow>
        </a:effectLst>
      </dgm:spPr>
    </dgm:pt>
    <dgm:pt modelId="{2839DEB4-E2B2-44CE-A411-C62324CBD49B}" type="pres">
      <dgm:prSet presAssocID="{5E9C2ECF-4FA2-4230-A626-86B0EAFCCB03}" presName="text3" presStyleLbl="fgAcc3" presStyleIdx="4" presStyleCnt="5" custLinFactNeighborX="-12692" custLinFactNeighborY="-6876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637C6F1E-1605-44DC-AF47-8B2D21699409}" type="pres">
      <dgm:prSet presAssocID="{5E9C2ECF-4FA2-4230-A626-86B0EAFCCB03}" presName="hierChild4" presStyleCnt="0"/>
      <dgm:spPr/>
    </dgm:pt>
  </dgm:ptLst>
  <dgm:cxnLst>
    <dgm:cxn modelId="{83942C1E-8071-42B0-AE3E-3046EB4246F7}" srcId="{B913F36B-58A2-491A-BC1C-DE52108DE464}" destId="{5E9C2ECF-4FA2-4230-A626-86B0EAFCCB03}" srcOrd="2" destOrd="0" parTransId="{015AC741-1D82-49C0-801B-BA6CE0BAF7C7}" sibTransId="{99BC382A-7680-4EA4-88EF-F3B7B56F6BF0}"/>
    <dgm:cxn modelId="{5EF5C7BA-2C20-45DE-8C55-505016E15F3B}" type="presOf" srcId="{29E1782D-255A-4602-A489-5CF6D01E7322}" destId="{E032DF64-E4F4-47A9-9605-EDAD610D7AC4}" srcOrd="0" destOrd="0" presId="urn:microsoft.com/office/officeart/2005/8/layout/hierarchy1"/>
    <dgm:cxn modelId="{5789DEF8-0E6F-44BC-869D-CABEDA5C3EC5}" type="presOf" srcId="{383D3D9D-32BB-4DB2-836C-A17044E5BE87}" destId="{28B24F82-8CD3-41DE-BE86-37F529DAD705}" srcOrd="0" destOrd="0" presId="urn:microsoft.com/office/officeart/2005/8/layout/hierarchy1"/>
    <dgm:cxn modelId="{0500FD67-A03D-40D1-8632-67630F5145DB}" type="presOf" srcId="{BE5DE254-8B54-4056-B56A-025BFC775486}" destId="{075C29C0-2D9C-498C-B0E9-E8ABE2F66F63}" srcOrd="0" destOrd="0" presId="urn:microsoft.com/office/officeart/2005/8/layout/hierarchy1"/>
    <dgm:cxn modelId="{A0A49749-42A7-43ED-9D19-2C4524E22E1D}" srcId="{567B5413-FA98-4EE1-A7E2-538C69105E8C}" destId="{29E1782D-255A-4602-A489-5CF6D01E7322}" srcOrd="0" destOrd="0" parTransId="{627CB912-9BE3-400F-B5A6-B04900DC244F}" sibTransId="{3B9967A9-28F7-499C-8B24-0C9F5AD41096}"/>
    <dgm:cxn modelId="{53DD3257-D57F-42DE-8B5F-07B26A584D1E}" type="presOf" srcId="{DADEC222-EA36-46EB-8975-F2DF6063E44D}" destId="{D7FCA906-FA0A-46D7-AE07-27F1AFAFF4D3}" srcOrd="0" destOrd="0" presId="urn:microsoft.com/office/officeart/2005/8/layout/hierarchy1"/>
    <dgm:cxn modelId="{211E3A62-C33C-49AD-BE0B-45DF5B688768}" type="presOf" srcId="{800F3000-DA9B-4ED6-BD33-6023DA1EE7EE}" destId="{2926F83A-1D6C-43BA-B4E7-06A0E12C4AAE}" srcOrd="0" destOrd="0" presId="urn:microsoft.com/office/officeart/2005/8/layout/hierarchy1"/>
    <dgm:cxn modelId="{E5C20C33-1D35-450B-803E-7876E2679C28}" type="presOf" srcId="{A79C3471-A917-4697-A9F0-927D0551D64A}" destId="{83E09D18-E843-4852-9509-014671607F88}" srcOrd="0" destOrd="0" presId="urn:microsoft.com/office/officeart/2005/8/layout/hierarchy1"/>
    <dgm:cxn modelId="{DDA2AC01-2AE5-4A13-936E-84BAC186E1DA}" type="presOf" srcId="{015AC741-1D82-49C0-801B-BA6CE0BAF7C7}" destId="{BEA8114A-4A42-4F41-A83D-67A2DA71F3EC}" srcOrd="0" destOrd="0" presId="urn:microsoft.com/office/officeart/2005/8/layout/hierarchy1"/>
    <dgm:cxn modelId="{DCBE3D31-1C3E-4EE0-AEAC-7D481E1008F5}" srcId="{B913F36B-58A2-491A-BC1C-DE52108DE464}" destId="{B58DDF94-EE25-489F-BDA5-0C643838A78A}" srcOrd="0" destOrd="0" parTransId="{E1C0EFF0-60A5-4B78-B271-5AC92E283678}" sibTransId="{0AAA73D0-E4A2-4528-AC0F-501AE51F9572}"/>
    <dgm:cxn modelId="{97F05A9C-0B49-4091-866A-C48B8C63D6C2}" type="presOf" srcId="{0CF84C41-956A-44A9-B5EE-309AC7D982F1}" destId="{1127AFE2-9D0C-4C5A-870E-84EEFC5674AB}" srcOrd="0" destOrd="0" presId="urn:microsoft.com/office/officeart/2005/8/layout/hierarchy1"/>
    <dgm:cxn modelId="{7F590738-02EA-4949-93F9-7ABB7BA5B7BC}" srcId="{29E1782D-255A-4602-A489-5CF6D01E7322}" destId="{EF0D3015-1AA6-4AA6-A098-4A8146C8FC5C}" srcOrd="0" destOrd="0" parTransId="{DADEC222-EA36-46EB-8975-F2DF6063E44D}" sibTransId="{0193BBF2-5C64-4915-8C72-B4F9F35A513D}"/>
    <dgm:cxn modelId="{D08C218B-E16A-44E4-92A6-06C8FE997249}" srcId="{EF0D3015-1AA6-4AA6-A098-4A8146C8FC5C}" destId="{BE5DE254-8B54-4056-B56A-025BFC775486}" srcOrd="0" destOrd="0" parTransId="{A79C3471-A917-4697-A9F0-927D0551D64A}" sibTransId="{BAF83ECD-D3F6-4BF0-AA83-E2269C80819D}"/>
    <dgm:cxn modelId="{E5451406-F4BC-46FC-B8E0-6A296E255870}" srcId="{EF0D3015-1AA6-4AA6-A098-4A8146C8FC5C}" destId="{383D3D9D-32BB-4DB2-836C-A17044E5BE87}" srcOrd="1" destOrd="0" parTransId="{D2276F01-1D8D-4009-B13A-2C973F7393D5}" sibTransId="{20A804BB-EF67-439B-857C-E9C4FFB3FDB4}"/>
    <dgm:cxn modelId="{5810E63E-3F23-4973-A26B-76404D6E6701}" type="presOf" srcId="{AB993CF2-646B-424E-B621-6285248D783E}" destId="{C551D45B-5608-4403-969B-DBFD1DEC8380}" srcOrd="0" destOrd="0" presId="urn:microsoft.com/office/officeart/2005/8/layout/hierarchy1"/>
    <dgm:cxn modelId="{7DB6448C-3032-4ED4-966B-43C8417E8AD5}" type="presOf" srcId="{E1C0EFF0-60A5-4B78-B271-5AC92E283678}" destId="{8E2638AA-3510-4905-A193-B7104A6712E7}" srcOrd="0" destOrd="0" presId="urn:microsoft.com/office/officeart/2005/8/layout/hierarchy1"/>
    <dgm:cxn modelId="{604AA996-4F6E-41AD-BE42-8F1332257B0E}" srcId="{29E1782D-255A-4602-A489-5CF6D01E7322}" destId="{B913F36B-58A2-491A-BC1C-DE52108DE464}" srcOrd="1" destOrd="0" parTransId="{0CF84C41-956A-44A9-B5EE-309AC7D982F1}" sibTransId="{5F09452A-AE0D-4E86-8B5E-17352CF8268F}"/>
    <dgm:cxn modelId="{4F2F277B-E842-4D05-B3DF-6508A991A227}" srcId="{B913F36B-58A2-491A-BC1C-DE52108DE464}" destId="{800F3000-DA9B-4ED6-BD33-6023DA1EE7EE}" srcOrd="1" destOrd="0" parTransId="{AB993CF2-646B-424E-B621-6285248D783E}" sibTransId="{37F9BF23-35DB-4184-A2C7-945D78C3FF6B}"/>
    <dgm:cxn modelId="{4C9CC28C-9371-4803-9F4F-7C33FEEA412E}" type="presOf" srcId="{EF0D3015-1AA6-4AA6-A098-4A8146C8FC5C}" destId="{2B85B14A-4E81-4E8B-BD62-2F2B6ED67742}" srcOrd="0" destOrd="0" presId="urn:microsoft.com/office/officeart/2005/8/layout/hierarchy1"/>
    <dgm:cxn modelId="{04489BB3-86B9-40FA-B9D7-BC4A21E2FEBA}" type="presOf" srcId="{567B5413-FA98-4EE1-A7E2-538C69105E8C}" destId="{E583F69A-7570-4D72-A05C-CE789ECFB695}" srcOrd="0" destOrd="0" presId="urn:microsoft.com/office/officeart/2005/8/layout/hierarchy1"/>
    <dgm:cxn modelId="{05842F62-9D02-4AF7-9436-4AF81AFF507E}" type="presOf" srcId="{5E9C2ECF-4FA2-4230-A626-86B0EAFCCB03}" destId="{2839DEB4-E2B2-44CE-A411-C62324CBD49B}" srcOrd="0" destOrd="0" presId="urn:microsoft.com/office/officeart/2005/8/layout/hierarchy1"/>
    <dgm:cxn modelId="{72784EEB-95B8-43C4-9C8B-FB4F46AB5573}" type="presOf" srcId="{B913F36B-58A2-491A-BC1C-DE52108DE464}" destId="{85978BFC-A29F-4965-B887-5D54274855F3}" srcOrd="0" destOrd="0" presId="urn:microsoft.com/office/officeart/2005/8/layout/hierarchy1"/>
    <dgm:cxn modelId="{D2CEBE05-D975-4A0F-8AA5-F78C6BF8BFB3}" type="presOf" srcId="{D2276F01-1D8D-4009-B13A-2C973F7393D5}" destId="{B5611FAB-663F-44AB-A57E-527582A13DAC}" srcOrd="0" destOrd="0" presId="urn:microsoft.com/office/officeart/2005/8/layout/hierarchy1"/>
    <dgm:cxn modelId="{61A8540F-5120-4A7E-A93E-57FCB14D0AA4}" type="presOf" srcId="{B58DDF94-EE25-489F-BDA5-0C643838A78A}" destId="{BCC03550-BB47-4983-B270-8F1CAB5B414C}" srcOrd="0" destOrd="0" presId="urn:microsoft.com/office/officeart/2005/8/layout/hierarchy1"/>
    <dgm:cxn modelId="{4B44F4A2-6BFF-417B-B3FB-DF6EFFE1D9CC}" type="presParOf" srcId="{E583F69A-7570-4D72-A05C-CE789ECFB695}" destId="{0B371B2C-236E-403A-A923-8A5140FE9CF0}" srcOrd="0" destOrd="0" presId="urn:microsoft.com/office/officeart/2005/8/layout/hierarchy1"/>
    <dgm:cxn modelId="{C6786551-E563-4BC2-9565-2B6A5867F5FF}" type="presParOf" srcId="{0B371B2C-236E-403A-A923-8A5140FE9CF0}" destId="{EB6CAF08-7EE7-4EA3-991F-D70DC2B791F7}" srcOrd="0" destOrd="0" presId="urn:microsoft.com/office/officeart/2005/8/layout/hierarchy1"/>
    <dgm:cxn modelId="{0A97B916-9871-4963-86C0-065AE3D2ADFF}" type="presParOf" srcId="{EB6CAF08-7EE7-4EA3-991F-D70DC2B791F7}" destId="{9F4FF0C3-9733-4C1C-8F58-789A9CEF415B}" srcOrd="0" destOrd="0" presId="urn:microsoft.com/office/officeart/2005/8/layout/hierarchy1"/>
    <dgm:cxn modelId="{61F9DD6A-B987-4B75-AE2E-B8D90E9960F1}" type="presParOf" srcId="{EB6CAF08-7EE7-4EA3-991F-D70DC2B791F7}" destId="{E032DF64-E4F4-47A9-9605-EDAD610D7AC4}" srcOrd="1" destOrd="0" presId="urn:microsoft.com/office/officeart/2005/8/layout/hierarchy1"/>
    <dgm:cxn modelId="{6C2207A9-7854-4520-B796-F7553CB73F4D}" type="presParOf" srcId="{0B371B2C-236E-403A-A923-8A5140FE9CF0}" destId="{6AA591A1-DEA5-4C1B-9163-14B147BB7BA1}" srcOrd="1" destOrd="0" presId="urn:microsoft.com/office/officeart/2005/8/layout/hierarchy1"/>
    <dgm:cxn modelId="{C44655DF-BFF9-48B3-89EF-C576551A34AB}" type="presParOf" srcId="{6AA591A1-DEA5-4C1B-9163-14B147BB7BA1}" destId="{D7FCA906-FA0A-46D7-AE07-27F1AFAFF4D3}" srcOrd="0" destOrd="0" presId="urn:microsoft.com/office/officeart/2005/8/layout/hierarchy1"/>
    <dgm:cxn modelId="{590F0B1D-B6F1-4BB4-918F-A58EE51632C2}" type="presParOf" srcId="{6AA591A1-DEA5-4C1B-9163-14B147BB7BA1}" destId="{D5735537-C1F2-4471-BC27-51D3C94B2093}" srcOrd="1" destOrd="0" presId="urn:microsoft.com/office/officeart/2005/8/layout/hierarchy1"/>
    <dgm:cxn modelId="{4B15EF45-4DD0-46A1-9A79-A5001F0288B6}" type="presParOf" srcId="{D5735537-C1F2-4471-BC27-51D3C94B2093}" destId="{FB6A0A18-AA42-4605-9C9C-3C7FA5B7639A}" srcOrd="0" destOrd="0" presId="urn:microsoft.com/office/officeart/2005/8/layout/hierarchy1"/>
    <dgm:cxn modelId="{56ABAE63-C139-4F1E-868A-CD6DD76D9F20}" type="presParOf" srcId="{FB6A0A18-AA42-4605-9C9C-3C7FA5B7639A}" destId="{5A06A2E2-8DA4-49D0-9782-8C7053070D83}" srcOrd="0" destOrd="0" presId="urn:microsoft.com/office/officeart/2005/8/layout/hierarchy1"/>
    <dgm:cxn modelId="{AA748792-6283-4B62-BB5A-0685958B02F2}" type="presParOf" srcId="{FB6A0A18-AA42-4605-9C9C-3C7FA5B7639A}" destId="{2B85B14A-4E81-4E8B-BD62-2F2B6ED67742}" srcOrd="1" destOrd="0" presId="urn:microsoft.com/office/officeart/2005/8/layout/hierarchy1"/>
    <dgm:cxn modelId="{5DFD915B-663F-42EF-904F-25C00ADC9A5B}" type="presParOf" srcId="{D5735537-C1F2-4471-BC27-51D3C94B2093}" destId="{250EA47D-DBB5-4F53-850A-83E79E8BE735}" srcOrd="1" destOrd="0" presId="urn:microsoft.com/office/officeart/2005/8/layout/hierarchy1"/>
    <dgm:cxn modelId="{B168083A-6B91-4AA5-816A-1B84282AD246}" type="presParOf" srcId="{250EA47D-DBB5-4F53-850A-83E79E8BE735}" destId="{83E09D18-E843-4852-9509-014671607F88}" srcOrd="0" destOrd="0" presId="urn:microsoft.com/office/officeart/2005/8/layout/hierarchy1"/>
    <dgm:cxn modelId="{FB041404-5505-4972-80EB-C7629541CDDD}" type="presParOf" srcId="{250EA47D-DBB5-4F53-850A-83E79E8BE735}" destId="{DBA2C271-7004-48AF-BA65-EC153230BDA9}" srcOrd="1" destOrd="0" presId="urn:microsoft.com/office/officeart/2005/8/layout/hierarchy1"/>
    <dgm:cxn modelId="{425DBE5C-F8C0-4A60-B59A-DA24240175A7}" type="presParOf" srcId="{DBA2C271-7004-48AF-BA65-EC153230BDA9}" destId="{4B9213CD-8121-4695-A588-715675735DA7}" srcOrd="0" destOrd="0" presId="urn:microsoft.com/office/officeart/2005/8/layout/hierarchy1"/>
    <dgm:cxn modelId="{101EE18B-1035-4FAC-8A50-2E14B32A4DBB}" type="presParOf" srcId="{4B9213CD-8121-4695-A588-715675735DA7}" destId="{22817055-44AB-4DA2-89AD-5F942A32EC4F}" srcOrd="0" destOrd="0" presId="urn:microsoft.com/office/officeart/2005/8/layout/hierarchy1"/>
    <dgm:cxn modelId="{BBF43837-90EF-4BA4-9BB9-2F493A883332}" type="presParOf" srcId="{4B9213CD-8121-4695-A588-715675735DA7}" destId="{075C29C0-2D9C-498C-B0E9-E8ABE2F66F63}" srcOrd="1" destOrd="0" presId="urn:microsoft.com/office/officeart/2005/8/layout/hierarchy1"/>
    <dgm:cxn modelId="{E6EB8AB4-9407-4644-BECF-F5394A69FB17}" type="presParOf" srcId="{DBA2C271-7004-48AF-BA65-EC153230BDA9}" destId="{144AF747-99F6-4586-857F-59817743384A}" srcOrd="1" destOrd="0" presId="urn:microsoft.com/office/officeart/2005/8/layout/hierarchy1"/>
    <dgm:cxn modelId="{5C26CD88-FB40-483A-9FC3-D6BFAB24FFB3}" type="presParOf" srcId="{250EA47D-DBB5-4F53-850A-83E79E8BE735}" destId="{B5611FAB-663F-44AB-A57E-527582A13DAC}" srcOrd="2" destOrd="0" presId="urn:microsoft.com/office/officeart/2005/8/layout/hierarchy1"/>
    <dgm:cxn modelId="{19712056-9319-4C35-A4BB-B9EB14E223A3}" type="presParOf" srcId="{250EA47D-DBB5-4F53-850A-83E79E8BE735}" destId="{59862B63-3545-41C7-BEF5-2CBA0C9FDB97}" srcOrd="3" destOrd="0" presId="urn:microsoft.com/office/officeart/2005/8/layout/hierarchy1"/>
    <dgm:cxn modelId="{69AF3A7F-6E23-46BE-BF62-675261042C79}" type="presParOf" srcId="{59862B63-3545-41C7-BEF5-2CBA0C9FDB97}" destId="{5D90BBDD-9CF8-41AB-BBD4-216DA60D3588}" srcOrd="0" destOrd="0" presId="urn:microsoft.com/office/officeart/2005/8/layout/hierarchy1"/>
    <dgm:cxn modelId="{336BE65E-3EEC-47D6-8D85-8832F2C72574}" type="presParOf" srcId="{5D90BBDD-9CF8-41AB-BBD4-216DA60D3588}" destId="{51951A11-BAFE-4337-97CF-F6FEA4988819}" srcOrd="0" destOrd="0" presId="urn:microsoft.com/office/officeart/2005/8/layout/hierarchy1"/>
    <dgm:cxn modelId="{E79EB683-4D05-4304-9942-1407B4AB9AC4}" type="presParOf" srcId="{5D90BBDD-9CF8-41AB-BBD4-216DA60D3588}" destId="{28B24F82-8CD3-41DE-BE86-37F529DAD705}" srcOrd="1" destOrd="0" presId="urn:microsoft.com/office/officeart/2005/8/layout/hierarchy1"/>
    <dgm:cxn modelId="{DEFAEF91-2503-469F-94E1-B8400759A613}" type="presParOf" srcId="{59862B63-3545-41C7-BEF5-2CBA0C9FDB97}" destId="{D61F5E88-BCC4-4605-A27E-1F423DE9D600}" srcOrd="1" destOrd="0" presId="urn:microsoft.com/office/officeart/2005/8/layout/hierarchy1"/>
    <dgm:cxn modelId="{B87E2C76-046D-4451-87E7-85A91A7FF53B}" type="presParOf" srcId="{6AA591A1-DEA5-4C1B-9163-14B147BB7BA1}" destId="{1127AFE2-9D0C-4C5A-870E-84EEFC5674AB}" srcOrd="2" destOrd="0" presId="urn:microsoft.com/office/officeart/2005/8/layout/hierarchy1"/>
    <dgm:cxn modelId="{563098D6-0D84-4D45-9474-2C3A747B797D}" type="presParOf" srcId="{6AA591A1-DEA5-4C1B-9163-14B147BB7BA1}" destId="{5EE849D0-B35D-46FF-BF96-992CDF828608}" srcOrd="3" destOrd="0" presId="urn:microsoft.com/office/officeart/2005/8/layout/hierarchy1"/>
    <dgm:cxn modelId="{0F97DEA4-5730-4B97-952E-DFBD1A1582C7}" type="presParOf" srcId="{5EE849D0-B35D-46FF-BF96-992CDF828608}" destId="{93CAE79F-6DB8-4AD1-A6B5-31A32A274B6A}" srcOrd="0" destOrd="0" presId="urn:microsoft.com/office/officeart/2005/8/layout/hierarchy1"/>
    <dgm:cxn modelId="{0DE4E4B1-7307-4FD5-BCD8-FC82B76B8295}" type="presParOf" srcId="{93CAE79F-6DB8-4AD1-A6B5-31A32A274B6A}" destId="{309D7E0F-1F39-4523-85E8-BD749A91DD20}" srcOrd="0" destOrd="0" presId="urn:microsoft.com/office/officeart/2005/8/layout/hierarchy1"/>
    <dgm:cxn modelId="{68A777F2-057C-4C6B-BA54-A14BDFC34BF5}" type="presParOf" srcId="{93CAE79F-6DB8-4AD1-A6B5-31A32A274B6A}" destId="{85978BFC-A29F-4965-B887-5D54274855F3}" srcOrd="1" destOrd="0" presId="urn:microsoft.com/office/officeart/2005/8/layout/hierarchy1"/>
    <dgm:cxn modelId="{33ACEF69-CFA6-422B-81A0-106452C4DCC9}" type="presParOf" srcId="{5EE849D0-B35D-46FF-BF96-992CDF828608}" destId="{EA6DF5AC-65DD-4D79-A8AD-680C78394277}" srcOrd="1" destOrd="0" presId="urn:microsoft.com/office/officeart/2005/8/layout/hierarchy1"/>
    <dgm:cxn modelId="{3A637792-0E42-4134-BFE5-39E00DB5F53F}" type="presParOf" srcId="{EA6DF5AC-65DD-4D79-A8AD-680C78394277}" destId="{8E2638AA-3510-4905-A193-B7104A6712E7}" srcOrd="0" destOrd="0" presId="urn:microsoft.com/office/officeart/2005/8/layout/hierarchy1"/>
    <dgm:cxn modelId="{79FDFCFE-EF50-4246-9CBB-C39F542CE856}" type="presParOf" srcId="{EA6DF5AC-65DD-4D79-A8AD-680C78394277}" destId="{EA28E203-0D44-4538-B3F5-A21136434740}" srcOrd="1" destOrd="0" presId="urn:microsoft.com/office/officeart/2005/8/layout/hierarchy1"/>
    <dgm:cxn modelId="{E53F955F-7512-4352-B0A1-8753322F7202}" type="presParOf" srcId="{EA28E203-0D44-4538-B3F5-A21136434740}" destId="{6A6F3549-9894-4E54-9001-D070948AA7F7}" srcOrd="0" destOrd="0" presId="urn:microsoft.com/office/officeart/2005/8/layout/hierarchy1"/>
    <dgm:cxn modelId="{0933B259-C0E0-4218-838A-C16DAD45AF7B}" type="presParOf" srcId="{6A6F3549-9894-4E54-9001-D070948AA7F7}" destId="{F5DB5667-81B9-4BEA-88AD-C552C8EF6F55}" srcOrd="0" destOrd="0" presId="urn:microsoft.com/office/officeart/2005/8/layout/hierarchy1"/>
    <dgm:cxn modelId="{00D86B30-F9FF-40C4-A71A-F3345DD85AE9}" type="presParOf" srcId="{6A6F3549-9894-4E54-9001-D070948AA7F7}" destId="{BCC03550-BB47-4983-B270-8F1CAB5B414C}" srcOrd="1" destOrd="0" presId="urn:microsoft.com/office/officeart/2005/8/layout/hierarchy1"/>
    <dgm:cxn modelId="{5AF88F83-70BA-44E9-90A2-62CAB3FB7BC1}" type="presParOf" srcId="{EA28E203-0D44-4538-B3F5-A21136434740}" destId="{EC580BDC-3AC6-49E9-A1DD-A3E118F0B1BD}" srcOrd="1" destOrd="0" presId="urn:microsoft.com/office/officeart/2005/8/layout/hierarchy1"/>
    <dgm:cxn modelId="{08CEC4B3-2DA6-46C2-918D-8321AAA2C748}" type="presParOf" srcId="{EA6DF5AC-65DD-4D79-A8AD-680C78394277}" destId="{C551D45B-5608-4403-969B-DBFD1DEC8380}" srcOrd="2" destOrd="0" presId="urn:microsoft.com/office/officeart/2005/8/layout/hierarchy1"/>
    <dgm:cxn modelId="{B6C2993E-6320-4318-9426-9C9A1D120FBF}" type="presParOf" srcId="{EA6DF5AC-65DD-4D79-A8AD-680C78394277}" destId="{5997212F-1B72-4D76-B084-AC9629EF70D2}" srcOrd="3" destOrd="0" presId="urn:microsoft.com/office/officeart/2005/8/layout/hierarchy1"/>
    <dgm:cxn modelId="{4DD65850-38CE-44DC-A677-F741FF2C10A7}" type="presParOf" srcId="{5997212F-1B72-4D76-B084-AC9629EF70D2}" destId="{40DE1F26-3B20-4D0F-86AA-F7EC61D2459F}" srcOrd="0" destOrd="0" presId="urn:microsoft.com/office/officeart/2005/8/layout/hierarchy1"/>
    <dgm:cxn modelId="{C2351BB8-B93E-4565-94CC-C03268B4EB3F}" type="presParOf" srcId="{40DE1F26-3B20-4D0F-86AA-F7EC61D2459F}" destId="{947D1893-9C0C-4C4A-B788-DD6AB63D9E32}" srcOrd="0" destOrd="0" presId="urn:microsoft.com/office/officeart/2005/8/layout/hierarchy1"/>
    <dgm:cxn modelId="{70E4D3A4-E088-41BE-8EE3-D13826C05138}" type="presParOf" srcId="{40DE1F26-3B20-4D0F-86AA-F7EC61D2459F}" destId="{2926F83A-1D6C-43BA-B4E7-06A0E12C4AAE}" srcOrd="1" destOrd="0" presId="urn:microsoft.com/office/officeart/2005/8/layout/hierarchy1"/>
    <dgm:cxn modelId="{9F9A5585-0087-4AEF-B0F4-7DB657088836}" type="presParOf" srcId="{5997212F-1B72-4D76-B084-AC9629EF70D2}" destId="{4DF91555-E0AC-4AFF-A9DF-E4581DFCB82E}" srcOrd="1" destOrd="0" presId="urn:microsoft.com/office/officeart/2005/8/layout/hierarchy1"/>
    <dgm:cxn modelId="{2D4A4FB4-DAB4-45CF-8D82-8CA624D45A85}" type="presParOf" srcId="{EA6DF5AC-65DD-4D79-A8AD-680C78394277}" destId="{BEA8114A-4A42-4F41-A83D-67A2DA71F3EC}" srcOrd="4" destOrd="0" presId="urn:microsoft.com/office/officeart/2005/8/layout/hierarchy1"/>
    <dgm:cxn modelId="{1B29E4C5-C1EF-4919-A4F7-662C3C8CB7D4}" type="presParOf" srcId="{EA6DF5AC-65DD-4D79-A8AD-680C78394277}" destId="{20887CAD-9428-4019-B62F-D61011101EF7}" srcOrd="5" destOrd="0" presId="urn:microsoft.com/office/officeart/2005/8/layout/hierarchy1"/>
    <dgm:cxn modelId="{A1841DB3-65AD-43AE-A327-BFD79DD5108E}" type="presParOf" srcId="{20887CAD-9428-4019-B62F-D61011101EF7}" destId="{E1BEEF60-1F20-4502-8590-DD70FF9D24F0}" srcOrd="0" destOrd="0" presId="urn:microsoft.com/office/officeart/2005/8/layout/hierarchy1"/>
    <dgm:cxn modelId="{24DA7639-58F4-45EF-B3A9-9E2649B8D129}" type="presParOf" srcId="{E1BEEF60-1F20-4502-8590-DD70FF9D24F0}" destId="{A6995AA8-EBCE-4D79-9C6E-866068DD4C9D}" srcOrd="0" destOrd="0" presId="urn:microsoft.com/office/officeart/2005/8/layout/hierarchy1"/>
    <dgm:cxn modelId="{292F386F-3EF4-4AA6-B67E-FE9195798E26}" type="presParOf" srcId="{E1BEEF60-1F20-4502-8590-DD70FF9D24F0}" destId="{2839DEB4-E2B2-44CE-A411-C62324CBD49B}" srcOrd="1" destOrd="0" presId="urn:microsoft.com/office/officeart/2005/8/layout/hierarchy1"/>
    <dgm:cxn modelId="{8D90C7DF-5CFF-4D5D-A1B8-8A8D330C0C7E}" type="presParOf" srcId="{20887CAD-9428-4019-B62F-D61011101EF7}" destId="{637C6F1E-1605-44DC-AF47-8B2D2169940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AC6B3EB9-CFD4-41D1-A639-CD3A8259A335}" type="doc">
      <dgm:prSet loTypeId="urn:microsoft.com/office/officeart/2005/8/layout/hierarchy2" loCatId="hierarchy" qsTypeId="urn:microsoft.com/office/officeart/2005/8/quickstyle/simple1#8" qsCatId="simple" csTypeId="urn:microsoft.com/office/officeart/2005/8/colors/accent1_2#6" csCatId="accent1" phldr="1"/>
      <dgm:spPr/>
      <dgm:t>
        <a:bodyPr/>
        <a:lstStyle/>
        <a:p>
          <a:endParaRPr lang="es-ES"/>
        </a:p>
      </dgm:t>
    </dgm:pt>
    <dgm:pt modelId="{7E995E82-34A8-4A98-AE76-FF89627DCD9E}">
      <dgm:prSet phldrT="[Texto]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solidFill>
          <a:srgbClr val="9933FF"/>
        </a:solidFill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dirty="0" smtClean="0"/>
            <a:t>Documentación</a:t>
          </a:r>
          <a:endParaRPr lang="es-ES" dirty="0"/>
        </a:p>
      </dgm:t>
    </dgm:pt>
    <dgm:pt modelId="{FBD835E6-EC6C-4A2E-85BF-09905DD69763}" type="parTrans" cxnId="{32BC05F4-26E3-4E48-BFF7-9441F9772D9B}">
      <dgm:prSet/>
      <dgm:spPr/>
      <dgm:t>
        <a:bodyPr/>
        <a:lstStyle/>
        <a:p>
          <a:endParaRPr lang="es-ES"/>
        </a:p>
      </dgm:t>
    </dgm:pt>
    <dgm:pt modelId="{54BE15ED-569F-4AD0-B28D-F4553E7B5CBD}" type="sibTrans" cxnId="{32BC05F4-26E3-4E48-BFF7-9441F9772D9B}">
      <dgm:prSet/>
      <dgm:spPr/>
      <dgm:t>
        <a:bodyPr/>
        <a:lstStyle/>
        <a:p>
          <a:endParaRPr lang="es-ES"/>
        </a:p>
      </dgm:t>
    </dgm:pt>
    <dgm:pt modelId="{AFCA1652-8BA8-44B0-8D89-2515D01F2130}">
      <dgm:prSet phldrT="[Texto]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solidFill>
          <a:srgbClr val="009900"/>
        </a:solidFill>
        <a:ln>
          <a:solidFill>
            <a:srgbClr val="009900"/>
          </a:solidFill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dirty="0" smtClean="0"/>
            <a:t>Actor</a:t>
          </a:r>
          <a:endParaRPr lang="es-ES" dirty="0"/>
        </a:p>
      </dgm:t>
    </dgm:pt>
    <dgm:pt modelId="{6F3D66C5-FF2D-4902-BF9A-674E971C7180}" type="parTrans" cxnId="{8756E4C1-8E8B-43E8-A671-DE7D45BA5E08}">
      <dgm:prSet/>
      <dgm:spPr/>
      <dgm:t>
        <a:bodyPr/>
        <a:lstStyle/>
        <a:p>
          <a:endParaRPr lang="es-ES"/>
        </a:p>
      </dgm:t>
    </dgm:pt>
    <dgm:pt modelId="{150A7D26-8179-4D2F-AE7F-2914099282F8}" type="sibTrans" cxnId="{8756E4C1-8E8B-43E8-A671-DE7D45BA5E08}">
      <dgm:prSet/>
      <dgm:spPr/>
      <dgm:t>
        <a:bodyPr/>
        <a:lstStyle/>
        <a:p>
          <a:endParaRPr lang="es-ES"/>
        </a:p>
      </dgm:t>
    </dgm:pt>
    <dgm:pt modelId="{0633426A-9105-4B00-A841-DBE03F3765C5}">
      <dgm:prSet phldrT="[Texto]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S" dirty="0" smtClean="0"/>
            <a:t>Obra</a:t>
          </a:r>
          <a:endParaRPr lang="es-ES" dirty="0"/>
        </a:p>
      </dgm:t>
    </dgm:pt>
    <dgm:pt modelId="{AB14DFDD-AE81-404F-BCFC-6FA24D2EA216}" type="parTrans" cxnId="{B60538A5-A4A6-422A-9A4C-F9B15A1D7F25}">
      <dgm:prSet/>
      <dgm:spPr/>
      <dgm:t>
        <a:bodyPr/>
        <a:lstStyle/>
        <a:p>
          <a:endParaRPr lang="es-ES"/>
        </a:p>
      </dgm:t>
    </dgm:pt>
    <dgm:pt modelId="{5624CB48-3E16-49A2-AC56-22A6B8809512}" type="sibTrans" cxnId="{B60538A5-A4A6-422A-9A4C-F9B15A1D7F25}">
      <dgm:prSet/>
      <dgm:spPr/>
      <dgm:t>
        <a:bodyPr/>
        <a:lstStyle/>
        <a:p>
          <a:endParaRPr lang="es-ES"/>
        </a:p>
      </dgm:t>
    </dgm:pt>
    <dgm:pt modelId="{8C22CBDB-49A5-47A9-B333-C629D0EA3AD9}">
      <dgm:prSet phldrT="[Texto]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S" dirty="0" smtClean="0"/>
            <a:t>Biografía</a:t>
          </a:r>
          <a:endParaRPr lang="es-ES" dirty="0"/>
        </a:p>
      </dgm:t>
    </dgm:pt>
    <dgm:pt modelId="{B93F0D51-6146-48E8-B319-5BB4167BFF49}" type="parTrans" cxnId="{4E30275E-4769-46B0-81F2-84FA8D939C18}">
      <dgm:prSet/>
      <dgm:spPr/>
      <dgm:t>
        <a:bodyPr/>
        <a:lstStyle/>
        <a:p>
          <a:endParaRPr lang="es-ES"/>
        </a:p>
      </dgm:t>
    </dgm:pt>
    <dgm:pt modelId="{ADA168DD-AFEB-4125-B71D-30C1061EA86D}" type="sibTrans" cxnId="{4E30275E-4769-46B0-81F2-84FA8D939C18}">
      <dgm:prSet/>
      <dgm:spPr/>
      <dgm:t>
        <a:bodyPr/>
        <a:lstStyle/>
        <a:p>
          <a:endParaRPr lang="es-ES"/>
        </a:p>
      </dgm:t>
    </dgm:pt>
    <dgm:pt modelId="{C123205B-7A7E-44BC-8ED3-8964C47FE6E2}">
      <dgm:prSet phldrT="[Texto]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solidFill>
          <a:srgbClr val="C0504D"/>
        </a:solidFill>
      </dgm:spPr>
      <dgm:t>
        <a:bodyPr/>
        <a:lstStyle/>
        <a:p>
          <a:r>
            <a:rPr lang="es-ES" dirty="0" err="1" smtClean="0"/>
            <a:t>Xogo</a:t>
          </a:r>
          <a:r>
            <a:rPr lang="es-ES" dirty="0" smtClean="0"/>
            <a:t> da oca</a:t>
          </a:r>
          <a:endParaRPr lang="es-ES" dirty="0"/>
        </a:p>
      </dgm:t>
    </dgm:pt>
    <dgm:pt modelId="{8D94743B-F7AF-489D-92DE-1968744AD27F}" type="parTrans" cxnId="{B3EE3C00-CEA7-46F5-9CF5-0E9C208840C4}">
      <dgm:prSet/>
      <dgm:spPr/>
      <dgm:t>
        <a:bodyPr/>
        <a:lstStyle/>
        <a:p>
          <a:endParaRPr lang="es-ES"/>
        </a:p>
      </dgm:t>
    </dgm:pt>
    <dgm:pt modelId="{9946026C-0701-484A-BE84-38C6EB8617AF}" type="sibTrans" cxnId="{B3EE3C00-CEA7-46F5-9CF5-0E9C208840C4}">
      <dgm:prSet/>
      <dgm:spPr/>
      <dgm:t>
        <a:bodyPr/>
        <a:lstStyle/>
        <a:p>
          <a:endParaRPr lang="es-ES"/>
        </a:p>
      </dgm:t>
    </dgm:pt>
    <dgm:pt modelId="{A3FD691D-BB56-4CE8-8BD0-115580CFAD0A}">
      <dgm:prSet phldrT="[Texto]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solidFill>
          <a:srgbClr val="C0504D"/>
        </a:solidFill>
      </dgm:spPr>
      <dgm:t>
        <a:bodyPr/>
        <a:lstStyle/>
        <a:p>
          <a:r>
            <a:rPr lang="es-ES" dirty="0" err="1" smtClean="0"/>
            <a:t>Inf</a:t>
          </a:r>
          <a:r>
            <a:rPr lang="es-ES" dirty="0" smtClean="0"/>
            <a:t> e 1º Ciclo: fichas</a:t>
          </a:r>
          <a:endParaRPr lang="es-ES" dirty="0"/>
        </a:p>
      </dgm:t>
    </dgm:pt>
    <dgm:pt modelId="{FBF5FB58-E6C0-4EDE-A717-CD28FC75BAD9}" type="parTrans" cxnId="{7551D272-5B17-4835-8F6B-F179EFC457B6}">
      <dgm:prSet/>
      <dgm:spPr/>
      <dgm:t>
        <a:bodyPr/>
        <a:lstStyle/>
        <a:p>
          <a:endParaRPr lang="es-ES"/>
        </a:p>
      </dgm:t>
    </dgm:pt>
    <dgm:pt modelId="{9FE63304-DD1D-4AA2-9AEC-69B3C2A20C90}" type="sibTrans" cxnId="{7551D272-5B17-4835-8F6B-F179EFC457B6}">
      <dgm:prSet/>
      <dgm:spPr/>
      <dgm:t>
        <a:bodyPr/>
        <a:lstStyle/>
        <a:p>
          <a:endParaRPr lang="es-ES"/>
        </a:p>
      </dgm:t>
    </dgm:pt>
    <dgm:pt modelId="{ADD9B7D8-1FBD-411B-BAC8-A8E49065573D}">
      <dgm:prSet phldrT="[Texto]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solidFill>
          <a:srgbClr val="C0504D"/>
        </a:solidFill>
      </dgm:spPr>
      <dgm:t>
        <a:bodyPr/>
        <a:lstStyle/>
        <a:p>
          <a:r>
            <a:rPr lang="es-ES" dirty="0" smtClean="0"/>
            <a:t>2º Ciclo: Entrevista</a:t>
          </a:r>
          <a:endParaRPr lang="es-ES" dirty="0"/>
        </a:p>
      </dgm:t>
    </dgm:pt>
    <dgm:pt modelId="{05CB89D9-A74A-4D41-8F05-8E4F54E9C603}" type="parTrans" cxnId="{580C8777-A936-42E4-A1B7-8172CD52994C}">
      <dgm:prSet/>
      <dgm:spPr/>
      <dgm:t>
        <a:bodyPr/>
        <a:lstStyle/>
        <a:p>
          <a:endParaRPr lang="es-ES"/>
        </a:p>
      </dgm:t>
    </dgm:pt>
    <dgm:pt modelId="{4AC76075-9E62-4B47-AD7F-71C0BE1964ED}" type="sibTrans" cxnId="{580C8777-A936-42E4-A1B7-8172CD52994C}">
      <dgm:prSet/>
      <dgm:spPr/>
      <dgm:t>
        <a:bodyPr/>
        <a:lstStyle/>
        <a:p>
          <a:endParaRPr lang="es-ES"/>
        </a:p>
      </dgm:t>
    </dgm:pt>
    <dgm:pt modelId="{3FD11756-D4F2-4D1E-987A-3C34A3954CC4}">
      <dgm:prSet phldrT="[Texto]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solidFill>
          <a:srgbClr val="C0504D"/>
        </a:solidFill>
      </dgm:spPr>
      <dgm:t>
        <a:bodyPr/>
        <a:lstStyle/>
        <a:p>
          <a:r>
            <a:rPr lang="es-ES" dirty="0" smtClean="0"/>
            <a:t>3º Ciclo: A </a:t>
          </a:r>
          <a:r>
            <a:rPr lang="es-ES" dirty="0" err="1" smtClean="0"/>
            <a:t>súa</a:t>
          </a:r>
          <a:r>
            <a:rPr lang="es-ES" dirty="0" smtClean="0"/>
            <a:t> vida en cómic</a:t>
          </a:r>
          <a:endParaRPr lang="es-ES" dirty="0"/>
        </a:p>
      </dgm:t>
    </dgm:pt>
    <dgm:pt modelId="{D626FE51-1047-4DE9-8123-8A0841277462}" type="parTrans" cxnId="{BBF87328-AEEC-417C-9AA0-73DB1F9061DF}">
      <dgm:prSet/>
      <dgm:spPr/>
      <dgm:t>
        <a:bodyPr/>
        <a:lstStyle/>
        <a:p>
          <a:endParaRPr lang="es-ES"/>
        </a:p>
      </dgm:t>
    </dgm:pt>
    <dgm:pt modelId="{8F8D1792-DE63-4027-9447-10FECA47824F}" type="sibTrans" cxnId="{BBF87328-AEEC-417C-9AA0-73DB1F9061DF}">
      <dgm:prSet/>
      <dgm:spPr/>
      <dgm:t>
        <a:bodyPr/>
        <a:lstStyle/>
        <a:p>
          <a:endParaRPr lang="es-ES"/>
        </a:p>
      </dgm:t>
    </dgm:pt>
    <dgm:pt modelId="{5A0BF9E5-D920-4DB5-B421-96E7E6D948E8}">
      <dgm:prSet phldrT="[Texto]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solidFill>
          <a:srgbClr val="C0504D"/>
        </a:solidFill>
      </dgm:spPr>
      <dgm:t>
        <a:bodyPr/>
        <a:lstStyle/>
        <a:p>
          <a:r>
            <a:rPr lang="es-ES" dirty="0" smtClean="0"/>
            <a:t>Portadas de libros</a:t>
          </a:r>
          <a:endParaRPr lang="es-ES" dirty="0"/>
        </a:p>
      </dgm:t>
    </dgm:pt>
    <dgm:pt modelId="{F65BC629-B157-41FB-929E-14C267B94C1A}" type="parTrans" cxnId="{D469BBFE-A366-4D91-ADBC-7FF96E11BA6F}">
      <dgm:prSet/>
      <dgm:spPr/>
      <dgm:t>
        <a:bodyPr/>
        <a:lstStyle/>
        <a:p>
          <a:endParaRPr lang="es-ES"/>
        </a:p>
      </dgm:t>
    </dgm:pt>
    <dgm:pt modelId="{E4A68B51-E8B3-456B-8204-010EA33288CA}" type="sibTrans" cxnId="{D469BBFE-A366-4D91-ADBC-7FF96E11BA6F}">
      <dgm:prSet/>
      <dgm:spPr/>
      <dgm:t>
        <a:bodyPr/>
        <a:lstStyle/>
        <a:p>
          <a:endParaRPr lang="es-ES"/>
        </a:p>
      </dgm:t>
    </dgm:pt>
    <dgm:pt modelId="{B9C51470-9D35-4C62-AC20-0CA8D2ECEC3E}" type="pres">
      <dgm:prSet presAssocID="{AC6B3EB9-CFD4-41D1-A639-CD3A8259A335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E44921CB-B625-4E8A-855E-DA4AF064C840}" type="pres">
      <dgm:prSet presAssocID="{7E995E82-34A8-4A98-AE76-FF89627DCD9E}" presName="root1" presStyleCnt="0"/>
      <dgm:spPr/>
    </dgm:pt>
    <dgm:pt modelId="{BE41AC0C-DDC6-4E84-8569-601C21EA1BF7}" type="pres">
      <dgm:prSet presAssocID="{7E995E82-34A8-4A98-AE76-FF89627DCD9E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02E7B846-140D-42BF-B54F-A48675C0A765}" type="pres">
      <dgm:prSet presAssocID="{7E995E82-34A8-4A98-AE76-FF89627DCD9E}" presName="level2hierChild" presStyleCnt="0"/>
      <dgm:spPr/>
    </dgm:pt>
    <dgm:pt modelId="{222740A8-9318-4F57-95EB-1E67ABF9A202}" type="pres">
      <dgm:prSet presAssocID="{6F3D66C5-FF2D-4902-BF9A-674E971C7180}" presName="conn2-1" presStyleLbl="parChTrans1D2" presStyleIdx="0" presStyleCnt="1"/>
      <dgm:spPr/>
      <dgm:t>
        <a:bodyPr/>
        <a:lstStyle/>
        <a:p>
          <a:endParaRPr lang="es-ES"/>
        </a:p>
      </dgm:t>
    </dgm:pt>
    <dgm:pt modelId="{4C1EC479-F7D0-471E-A500-7772721D0670}" type="pres">
      <dgm:prSet presAssocID="{6F3D66C5-FF2D-4902-BF9A-674E971C7180}" presName="connTx" presStyleLbl="parChTrans1D2" presStyleIdx="0" presStyleCnt="1"/>
      <dgm:spPr/>
      <dgm:t>
        <a:bodyPr/>
        <a:lstStyle/>
        <a:p>
          <a:endParaRPr lang="es-ES"/>
        </a:p>
      </dgm:t>
    </dgm:pt>
    <dgm:pt modelId="{29195538-E0BD-4BEE-9056-F7B901D3B71E}" type="pres">
      <dgm:prSet presAssocID="{AFCA1652-8BA8-44B0-8D89-2515D01F2130}" presName="root2" presStyleCnt="0"/>
      <dgm:spPr/>
    </dgm:pt>
    <dgm:pt modelId="{9335C239-0378-4CEA-813D-69D9F3058A02}" type="pres">
      <dgm:prSet presAssocID="{AFCA1652-8BA8-44B0-8D89-2515D01F2130}" presName="LevelTwoTextNode" presStyleLbl="node2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3D739D98-89E4-48EC-941F-A3BCE96A5EE4}" type="pres">
      <dgm:prSet presAssocID="{AFCA1652-8BA8-44B0-8D89-2515D01F2130}" presName="level3hierChild" presStyleCnt="0"/>
      <dgm:spPr/>
    </dgm:pt>
    <dgm:pt modelId="{D96D9B4F-36B7-480E-BE08-CE1F7A093F9E}" type="pres">
      <dgm:prSet presAssocID="{B93F0D51-6146-48E8-B319-5BB4167BFF49}" presName="conn2-1" presStyleLbl="parChTrans1D3" presStyleIdx="0" presStyleCnt="2"/>
      <dgm:spPr/>
      <dgm:t>
        <a:bodyPr/>
        <a:lstStyle/>
        <a:p>
          <a:endParaRPr lang="es-ES"/>
        </a:p>
      </dgm:t>
    </dgm:pt>
    <dgm:pt modelId="{12C4F807-D5D3-4623-8972-BABEC951A96D}" type="pres">
      <dgm:prSet presAssocID="{B93F0D51-6146-48E8-B319-5BB4167BFF49}" presName="connTx" presStyleLbl="parChTrans1D3" presStyleIdx="0" presStyleCnt="2"/>
      <dgm:spPr/>
      <dgm:t>
        <a:bodyPr/>
        <a:lstStyle/>
        <a:p>
          <a:endParaRPr lang="es-ES"/>
        </a:p>
      </dgm:t>
    </dgm:pt>
    <dgm:pt modelId="{B89DBF85-B9AA-4768-96C0-CA675985861A}" type="pres">
      <dgm:prSet presAssocID="{8C22CBDB-49A5-47A9-B333-C629D0EA3AD9}" presName="root2" presStyleCnt="0"/>
      <dgm:spPr/>
    </dgm:pt>
    <dgm:pt modelId="{89235337-43C5-479F-B887-8A4A930A7899}" type="pres">
      <dgm:prSet presAssocID="{8C22CBDB-49A5-47A9-B333-C629D0EA3AD9}" presName="LevelTwoTextNode" presStyleLbl="node3" presStyleIdx="0" presStyleCnt="2" custLinFactNeighborX="-100" custLinFactNeighborY="-87678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227EAE29-158A-497A-9B94-11C9C8429B87}" type="pres">
      <dgm:prSet presAssocID="{8C22CBDB-49A5-47A9-B333-C629D0EA3AD9}" presName="level3hierChild" presStyleCnt="0"/>
      <dgm:spPr/>
    </dgm:pt>
    <dgm:pt modelId="{182703A4-703A-42BC-B42A-5AFC9DB2FC35}" type="pres">
      <dgm:prSet presAssocID="{FBF5FB58-E6C0-4EDE-A717-CD28FC75BAD9}" presName="conn2-1" presStyleLbl="parChTrans1D4" presStyleIdx="0" presStyleCnt="5"/>
      <dgm:spPr/>
      <dgm:t>
        <a:bodyPr/>
        <a:lstStyle/>
        <a:p>
          <a:endParaRPr lang="es-ES"/>
        </a:p>
      </dgm:t>
    </dgm:pt>
    <dgm:pt modelId="{B3D5194C-DA88-45A7-A400-59B736B5E1B9}" type="pres">
      <dgm:prSet presAssocID="{FBF5FB58-E6C0-4EDE-A717-CD28FC75BAD9}" presName="connTx" presStyleLbl="parChTrans1D4" presStyleIdx="0" presStyleCnt="5"/>
      <dgm:spPr/>
      <dgm:t>
        <a:bodyPr/>
        <a:lstStyle/>
        <a:p>
          <a:endParaRPr lang="es-ES"/>
        </a:p>
      </dgm:t>
    </dgm:pt>
    <dgm:pt modelId="{C91AD1B6-6DC5-4FAE-81D9-DF3C9602A450}" type="pres">
      <dgm:prSet presAssocID="{A3FD691D-BB56-4CE8-8BD0-115580CFAD0A}" presName="root2" presStyleCnt="0"/>
      <dgm:spPr/>
    </dgm:pt>
    <dgm:pt modelId="{DCC9C6D8-A2F1-4887-8BF4-C6B628190573}" type="pres">
      <dgm:prSet presAssocID="{A3FD691D-BB56-4CE8-8BD0-115580CFAD0A}" presName="LevelTwoTextNode" presStyleLbl="node4" presStyleIdx="0" presStyleCnt="5" custLinFactNeighborX="-19" custLinFactNeighborY="-6044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8BD5DB94-6518-4688-9527-8F868DE154A5}" type="pres">
      <dgm:prSet presAssocID="{A3FD691D-BB56-4CE8-8BD0-115580CFAD0A}" presName="level3hierChild" presStyleCnt="0"/>
      <dgm:spPr/>
    </dgm:pt>
    <dgm:pt modelId="{11B191D9-BE3C-4EC4-A97A-B2EA59564994}" type="pres">
      <dgm:prSet presAssocID="{05CB89D9-A74A-4D41-8F05-8E4F54E9C603}" presName="conn2-1" presStyleLbl="parChTrans1D4" presStyleIdx="1" presStyleCnt="5"/>
      <dgm:spPr/>
      <dgm:t>
        <a:bodyPr/>
        <a:lstStyle/>
        <a:p>
          <a:endParaRPr lang="es-ES"/>
        </a:p>
      </dgm:t>
    </dgm:pt>
    <dgm:pt modelId="{5EE133A3-6D21-4869-BBE6-ABB975A0D511}" type="pres">
      <dgm:prSet presAssocID="{05CB89D9-A74A-4D41-8F05-8E4F54E9C603}" presName="connTx" presStyleLbl="parChTrans1D4" presStyleIdx="1" presStyleCnt="5"/>
      <dgm:spPr/>
      <dgm:t>
        <a:bodyPr/>
        <a:lstStyle/>
        <a:p>
          <a:endParaRPr lang="es-ES"/>
        </a:p>
      </dgm:t>
    </dgm:pt>
    <dgm:pt modelId="{5305A841-702C-4314-BF0E-9376DA801FA9}" type="pres">
      <dgm:prSet presAssocID="{ADD9B7D8-1FBD-411B-BAC8-A8E49065573D}" presName="root2" presStyleCnt="0"/>
      <dgm:spPr/>
    </dgm:pt>
    <dgm:pt modelId="{787E08DF-40D2-4325-B984-FB3C681D305B}" type="pres">
      <dgm:prSet presAssocID="{ADD9B7D8-1FBD-411B-BAC8-A8E49065573D}" presName="LevelTwoTextNode" presStyleLbl="node4" presStyleIdx="1" presStyleCnt="5" custLinFactNeighborX="-19" custLinFactNeighborY="-4055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D3C7E50C-B52B-47C0-85DA-1BE2C3CBC5A5}" type="pres">
      <dgm:prSet presAssocID="{ADD9B7D8-1FBD-411B-BAC8-A8E49065573D}" presName="level3hierChild" presStyleCnt="0"/>
      <dgm:spPr/>
    </dgm:pt>
    <dgm:pt modelId="{5176C45A-0C38-41A3-BDFE-6ADD723C8CA6}" type="pres">
      <dgm:prSet presAssocID="{D626FE51-1047-4DE9-8123-8A0841277462}" presName="conn2-1" presStyleLbl="parChTrans1D4" presStyleIdx="2" presStyleCnt="5"/>
      <dgm:spPr/>
      <dgm:t>
        <a:bodyPr/>
        <a:lstStyle/>
        <a:p>
          <a:endParaRPr lang="es-ES"/>
        </a:p>
      </dgm:t>
    </dgm:pt>
    <dgm:pt modelId="{A8D0BE1D-F948-4714-8A5A-45E59D25241B}" type="pres">
      <dgm:prSet presAssocID="{D626FE51-1047-4DE9-8123-8A0841277462}" presName="connTx" presStyleLbl="parChTrans1D4" presStyleIdx="2" presStyleCnt="5"/>
      <dgm:spPr/>
      <dgm:t>
        <a:bodyPr/>
        <a:lstStyle/>
        <a:p>
          <a:endParaRPr lang="es-ES"/>
        </a:p>
      </dgm:t>
    </dgm:pt>
    <dgm:pt modelId="{96E5F8F2-2C7D-4792-925B-29067C4F5181}" type="pres">
      <dgm:prSet presAssocID="{3FD11756-D4F2-4D1E-987A-3C34A3954CC4}" presName="root2" presStyleCnt="0"/>
      <dgm:spPr/>
    </dgm:pt>
    <dgm:pt modelId="{0C4EA1B1-DF38-4B4D-9BE6-2F8425E231BF}" type="pres">
      <dgm:prSet presAssocID="{3FD11756-D4F2-4D1E-987A-3C34A3954CC4}" presName="LevelTwoTextNode" presStyleLbl="node4" presStyleIdx="2" presStyleCnt="5" custLinFactNeighborX="-19" custLinFactNeighborY="-31038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6D415652-58C6-4FCB-B8DA-30DA0ACE7893}" type="pres">
      <dgm:prSet presAssocID="{3FD11756-D4F2-4D1E-987A-3C34A3954CC4}" presName="level3hierChild" presStyleCnt="0"/>
      <dgm:spPr/>
    </dgm:pt>
    <dgm:pt modelId="{BF122860-0DB0-4A4D-8A8C-452AF0A433B7}" type="pres">
      <dgm:prSet presAssocID="{8D94743B-F7AF-489D-92DE-1968744AD27F}" presName="conn2-1" presStyleLbl="parChTrans1D4" presStyleIdx="3" presStyleCnt="5"/>
      <dgm:spPr/>
      <dgm:t>
        <a:bodyPr/>
        <a:lstStyle/>
        <a:p>
          <a:endParaRPr lang="es-ES"/>
        </a:p>
      </dgm:t>
    </dgm:pt>
    <dgm:pt modelId="{0CF34D2F-A897-4E63-B4BB-F799282A0CB0}" type="pres">
      <dgm:prSet presAssocID="{8D94743B-F7AF-489D-92DE-1968744AD27F}" presName="connTx" presStyleLbl="parChTrans1D4" presStyleIdx="3" presStyleCnt="5"/>
      <dgm:spPr/>
      <dgm:t>
        <a:bodyPr/>
        <a:lstStyle/>
        <a:p>
          <a:endParaRPr lang="es-ES"/>
        </a:p>
      </dgm:t>
    </dgm:pt>
    <dgm:pt modelId="{C4342C9C-F0F6-4D67-A2DE-6BC202F4BFEF}" type="pres">
      <dgm:prSet presAssocID="{C123205B-7A7E-44BC-8ED3-8964C47FE6E2}" presName="root2" presStyleCnt="0"/>
      <dgm:spPr/>
    </dgm:pt>
    <dgm:pt modelId="{20414FAF-1AD9-4E57-BAE5-DCC6FB797046}" type="pres">
      <dgm:prSet presAssocID="{C123205B-7A7E-44BC-8ED3-8964C47FE6E2}" presName="LevelTwoTextNode" presStyleLbl="node4" presStyleIdx="3" presStyleCnt="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DB053D68-D2F5-4A89-94B3-417066C8F4D0}" type="pres">
      <dgm:prSet presAssocID="{C123205B-7A7E-44BC-8ED3-8964C47FE6E2}" presName="level3hierChild" presStyleCnt="0"/>
      <dgm:spPr/>
    </dgm:pt>
    <dgm:pt modelId="{2094BDAF-8DB4-41DF-9773-E3D5CC41FEDC}" type="pres">
      <dgm:prSet presAssocID="{AB14DFDD-AE81-404F-BCFC-6FA24D2EA216}" presName="conn2-1" presStyleLbl="parChTrans1D3" presStyleIdx="1" presStyleCnt="2"/>
      <dgm:spPr/>
      <dgm:t>
        <a:bodyPr/>
        <a:lstStyle/>
        <a:p>
          <a:endParaRPr lang="es-ES"/>
        </a:p>
      </dgm:t>
    </dgm:pt>
    <dgm:pt modelId="{03B99A48-1C62-4F73-85DC-E2A0B1B76B18}" type="pres">
      <dgm:prSet presAssocID="{AB14DFDD-AE81-404F-BCFC-6FA24D2EA216}" presName="connTx" presStyleLbl="parChTrans1D3" presStyleIdx="1" presStyleCnt="2"/>
      <dgm:spPr/>
      <dgm:t>
        <a:bodyPr/>
        <a:lstStyle/>
        <a:p>
          <a:endParaRPr lang="es-ES"/>
        </a:p>
      </dgm:t>
    </dgm:pt>
    <dgm:pt modelId="{18BE39A9-8565-48F2-94B3-26649F02FC12}" type="pres">
      <dgm:prSet presAssocID="{0633426A-9105-4B00-A841-DBE03F3765C5}" presName="root2" presStyleCnt="0"/>
      <dgm:spPr/>
    </dgm:pt>
    <dgm:pt modelId="{E257DBCB-EEF7-462A-A19D-E47AE07C94CB}" type="pres">
      <dgm:prSet presAssocID="{0633426A-9105-4B00-A841-DBE03F3765C5}" presName="LevelTwoTextNode" presStyleLbl="node3" presStyleIdx="1" presStyleCnt="2" custLinFactNeighborX="-100" custLinFactNeighborY="39877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2866F500-4C5D-48E8-9A19-2B47F114B457}" type="pres">
      <dgm:prSet presAssocID="{0633426A-9105-4B00-A841-DBE03F3765C5}" presName="level3hierChild" presStyleCnt="0"/>
      <dgm:spPr/>
    </dgm:pt>
    <dgm:pt modelId="{21ADFDCF-A22E-4AD5-8640-B573B02BC901}" type="pres">
      <dgm:prSet presAssocID="{F65BC629-B157-41FB-929E-14C267B94C1A}" presName="conn2-1" presStyleLbl="parChTrans1D4" presStyleIdx="4" presStyleCnt="5"/>
      <dgm:spPr/>
      <dgm:t>
        <a:bodyPr/>
        <a:lstStyle/>
        <a:p>
          <a:endParaRPr lang="es-ES"/>
        </a:p>
      </dgm:t>
    </dgm:pt>
    <dgm:pt modelId="{8CCAFCDF-8FE1-4352-9304-A0FE2B7828E1}" type="pres">
      <dgm:prSet presAssocID="{F65BC629-B157-41FB-929E-14C267B94C1A}" presName="connTx" presStyleLbl="parChTrans1D4" presStyleIdx="4" presStyleCnt="5"/>
      <dgm:spPr/>
      <dgm:t>
        <a:bodyPr/>
        <a:lstStyle/>
        <a:p>
          <a:endParaRPr lang="es-ES"/>
        </a:p>
      </dgm:t>
    </dgm:pt>
    <dgm:pt modelId="{312FEF78-25CD-481F-A815-B230A99F48F1}" type="pres">
      <dgm:prSet presAssocID="{5A0BF9E5-D920-4DB5-B421-96E7E6D948E8}" presName="root2" presStyleCnt="0"/>
      <dgm:spPr/>
    </dgm:pt>
    <dgm:pt modelId="{D73204B7-02C7-4366-A3E7-156D360E5B46}" type="pres">
      <dgm:prSet presAssocID="{5A0BF9E5-D920-4DB5-B421-96E7E6D948E8}" presName="LevelTwoTextNode" presStyleLbl="node4" presStyleIdx="4" presStyleCnt="5" custLinFactNeighborX="-19" custLinFactNeighborY="3987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10C8ADDC-C175-489B-8530-8BEF54236536}" type="pres">
      <dgm:prSet presAssocID="{5A0BF9E5-D920-4DB5-B421-96E7E6D948E8}" presName="level3hierChild" presStyleCnt="0"/>
      <dgm:spPr/>
    </dgm:pt>
  </dgm:ptLst>
  <dgm:cxnLst>
    <dgm:cxn modelId="{4E30275E-4769-46B0-81F2-84FA8D939C18}" srcId="{AFCA1652-8BA8-44B0-8D89-2515D01F2130}" destId="{8C22CBDB-49A5-47A9-B333-C629D0EA3AD9}" srcOrd="0" destOrd="0" parTransId="{B93F0D51-6146-48E8-B319-5BB4167BFF49}" sibTransId="{ADA168DD-AFEB-4125-B71D-30C1061EA86D}"/>
    <dgm:cxn modelId="{5E1733C0-A80E-48A5-979F-88F9DC6FC72D}" type="presOf" srcId="{A3FD691D-BB56-4CE8-8BD0-115580CFAD0A}" destId="{DCC9C6D8-A2F1-4887-8BF4-C6B628190573}" srcOrd="0" destOrd="0" presId="urn:microsoft.com/office/officeart/2005/8/layout/hierarchy2"/>
    <dgm:cxn modelId="{77E61AEA-0E63-4BB8-8401-4E6A12808EF0}" type="presOf" srcId="{05CB89D9-A74A-4D41-8F05-8E4F54E9C603}" destId="{5EE133A3-6D21-4869-BBE6-ABB975A0D511}" srcOrd="1" destOrd="0" presId="urn:microsoft.com/office/officeart/2005/8/layout/hierarchy2"/>
    <dgm:cxn modelId="{5E9CE0F3-6DDB-4020-AE6E-D747922F255B}" type="presOf" srcId="{F65BC629-B157-41FB-929E-14C267B94C1A}" destId="{8CCAFCDF-8FE1-4352-9304-A0FE2B7828E1}" srcOrd="1" destOrd="0" presId="urn:microsoft.com/office/officeart/2005/8/layout/hierarchy2"/>
    <dgm:cxn modelId="{B60538A5-A4A6-422A-9A4C-F9B15A1D7F25}" srcId="{AFCA1652-8BA8-44B0-8D89-2515D01F2130}" destId="{0633426A-9105-4B00-A841-DBE03F3765C5}" srcOrd="1" destOrd="0" parTransId="{AB14DFDD-AE81-404F-BCFC-6FA24D2EA216}" sibTransId="{5624CB48-3E16-49A2-AC56-22A6B8809512}"/>
    <dgm:cxn modelId="{C6D554D8-0771-4CC2-8502-658E668EF581}" type="presOf" srcId="{AB14DFDD-AE81-404F-BCFC-6FA24D2EA216}" destId="{03B99A48-1C62-4F73-85DC-E2A0B1B76B18}" srcOrd="1" destOrd="0" presId="urn:microsoft.com/office/officeart/2005/8/layout/hierarchy2"/>
    <dgm:cxn modelId="{91D6BB9F-B55E-463B-B929-96D5B2F44E54}" type="presOf" srcId="{FBF5FB58-E6C0-4EDE-A717-CD28FC75BAD9}" destId="{182703A4-703A-42BC-B42A-5AFC9DB2FC35}" srcOrd="0" destOrd="0" presId="urn:microsoft.com/office/officeart/2005/8/layout/hierarchy2"/>
    <dgm:cxn modelId="{1DD59737-63A9-4AFC-964C-4D0144CDD2A7}" type="presOf" srcId="{6F3D66C5-FF2D-4902-BF9A-674E971C7180}" destId="{4C1EC479-F7D0-471E-A500-7772721D0670}" srcOrd="1" destOrd="0" presId="urn:microsoft.com/office/officeart/2005/8/layout/hierarchy2"/>
    <dgm:cxn modelId="{54EE5B82-59DD-489E-B6B6-014D2327679E}" type="presOf" srcId="{6F3D66C5-FF2D-4902-BF9A-674E971C7180}" destId="{222740A8-9318-4F57-95EB-1E67ABF9A202}" srcOrd="0" destOrd="0" presId="urn:microsoft.com/office/officeart/2005/8/layout/hierarchy2"/>
    <dgm:cxn modelId="{580C8777-A936-42E4-A1B7-8172CD52994C}" srcId="{8C22CBDB-49A5-47A9-B333-C629D0EA3AD9}" destId="{ADD9B7D8-1FBD-411B-BAC8-A8E49065573D}" srcOrd="1" destOrd="0" parTransId="{05CB89D9-A74A-4D41-8F05-8E4F54E9C603}" sibTransId="{4AC76075-9E62-4B47-AD7F-71C0BE1964ED}"/>
    <dgm:cxn modelId="{4134E417-7435-4695-9980-054633784FF0}" type="presOf" srcId="{AB14DFDD-AE81-404F-BCFC-6FA24D2EA216}" destId="{2094BDAF-8DB4-41DF-9773-E3D5CC41FEDC}" srcOrd="0" destOrd="0" presId="urn:microsoft.com/office/officeart/2005/8/layout/hierarchy2"/>
    <dgm:cxn modelId="{0AC39B36-C725-44A8-9965-45CAC9AA4740}" type="presOf" srcId="{C123205B-7A7E-44BC-8ED3-8964C47FE6E2}" destId="{20414FAF-1AD9-4E57-BAE5-DCC6FB797046}" srcOrd="0" destOrd="0" presId="urn:microsoft.com/office/officeart/2005/8/layout/hierarchy2"/>
    <dgm:cxn modelId="{B3EE3C00-CEA7-46F5-9CF5-0E9C208840C4}" srcId="{8C22CBDB-49A5-47A9-B333-C629D0EA3AD9}" destId="{C123205B-7A7E-44BC-8ED3-8964C47FE6E2}" srcOrd="3" destOrd="0" parTransId="{8D94743B-F7AF-489D-92DE-1968744AD27F}" sibTransId="{9946026C-0701-484A-BE84-38C6EB8617AF}"/>
    <dgm:cxn modelId="{BBF87328-AEEC-417C-9AA0-73DB1F9061DF}" srcId="{8C22CBDB-49A5-47A9-B333-C629D0EA3AD9}" destId="{3FD11756-D4F2-4D1E-987A-3C34A3954CC4}" srcOrd="2" destOrd="0" parTransId="{D626FE51-1047-4DE9-8123-8A0841277462}" sibTransId="{8F8D1792-DE63-4027-9447-10FECA47824F}"/>
    <dgm:cxn modelId="{E536EF36-B274-4459-AAB4-E101A9721C8E}" type="presOf" srcId="{B93F0D51-6146-48E8-B319-5BB4167BFF49}" destId="{12C4F807-D5D3-4623-8972-BABEC951A96D}" srcOrd="1" destOrd="0" presId="urn:microsoft.com/office/officeart/2005/8/layout/hierarchy2"/>
    <dgm:cxn modelId="{8756E4C1-8E8B-43E8-A671-DE7D45BA5E08}" srcId="{7E995E82-34A8-4A98-AE76-FF89627DCD9E}" destId="{AFCA1652-8BA8-44B0-8D89-2515D01F2130}" srcOrd="0" destOrd="0" parTransId="{6F3D66C5-FF2D-4902-BF9A-674E971C7180}" sibTransId="{150A7D26-8179-4D2F-AE7F-2914099282F8}"/>
    <dgm:cxn modelId="{7551D272-5B17-4835-8F6B-F179EFC457B6}" srcId="{8C22CBDB-49A5-47A9-B333-C629D0EA3AD9}" destId="{A3FD691D-BB56-4CE8-8BD0-115580CFAD0A}" srcOrd="0" destOrd="0" parTransId="{FBF5FB58-E6C0-4EDE-A717-CD28FC75BAD9}" sibTransId="{9FE63304-DD1D-4AA2-9AEC-69B3C2A20C90}"/>
    <dgm:cxn modelId="{4C602164-12F4-4C40-A70F-B5D7A993964F}" type="presOf" srcId="{AFCA1652-8BA8-44B0-8D89-2515D01F2130}" destId="{9335C239-0378-4CEA-813D-69D9F3058A02}" srcOrd="0" destOrd="0" presId="urn:microsoft.com/office/officeart/2005/8/layout/hierarchy2"/>
    <dgm:cxn modelId="{997A2735-1F04-4AF1-9631-1276A1E9F7E7}" type="presOf" srcId="{AC6B3EB9-CFD4-41D1-A639-CD3A8259A335}" destId="{B9C51470-9D35-4C62-AC20-0CA8D2ECEC3E}" srcOrd="0" destOrd="0" presId="urn:microsoft.com/office/officeart/2005/8/layout/hierarchy2"/>
    <dgm:cxn modelId="{D469BBFE-A366-4D91-ADBC-7FF96E11BA6F}" srcId="{0633426A-9105-4B00-A841-DBE03F3765C5}" destId="{5A0BF9E5-D920-4DB5-B421-96E7E6D948E8}" srcOrd="0" destOrd="0" parTransId="{F65BC629-B157-41FB-929E-14C267B94C1A}" sibTransId="{E4A68B51-E8B3-456B-8204-010EA33288CA}"/>
    <dgm:cxn modelId="{BADD5FD3-8709-4087-AEA4-1203D23AF7B6}" type="presOf" srcId="{8C22CBDB-49A5-47A9-B333-C629D0EA3AD9}" destId="{89235337-43C5-479F-B887-8A4A930A7899}" srcOrd="0" destOrd="0" presId="urn:microsoft.com/office/officeart/2005/8/layout/hierarchy2"/>
    <dgm:cxn modelId="{4D902875-5BFB-4AAB-A269-64E47C662990}" type="presOf" srcId="{B93F0D51-6146-48E8-B319-5BB4167BFF49}" destId="{D96D9B4F-36B7-480E-BE08-CE1F7A093F9E}" srcOrd="0" destOrd="0" presId="urn:microsoft.com/office/officeart/2005/8/layout/hierarchy2"/>
    <dgm:cxn modelId="{32BC05F4-26E3-4E48-BFF7-9441F9772D9B}" srcId="{AC6B3EB9-CFD4-41D1-A639-CD3A8259A335}" destId="{7E995E82-34A8-4A98-AE76-FF89627DCD9E}" srcOrd="0" destOrd="0" parTransId="{FBD835E6-EC6C-4A2E-85BF-09905DD69763}" sibTransId="{54BE15ED-569F-4AD0-B28D-F4553E7B5CBD}"/>
    <dgm:cxn modelId="{C692F129-CD23-44C6-AED0-A4E7BFE72935}" type="presOf" srcId="{3FD11756-D4F2-4D1E-987A-3C34A3954CC4}" destId="{0C4EA1B1-DF38-4B4D-9BE6-2F8425E231BF}" srcOrd="0" destOrd="0" presId="urn:microsoft.com/office/officeart/2005/8/layout/hierarchy2"/>
    <dgm:cxn modelId="{3095C9E2-A05E-4C00-B62B-70D3C2B23CE0}" type="presOf" srcId="{0633426A-9105-4B00-A841-DBE03F3765C5}" destId="{E257DBCB-EEF7-462A-A19D-E47AE07C94CB}" srcOrd="0" destOrd="0" presId="urn:microsoft.com/office/officeart/2005/8/layout/hierarchy2"/>
    <dgm:cxn modelId="{B9B97B74-9231-4B8F-B3FD-26D9E01F2F85}" type="presOf" srcId="{05CB89D9-A74A-4D41-8F05-8E4F54E9C603}" destId="{11B191D9-BE3C-4EC4-A97A-B2EA59564994}" srcOrd="0" destOrd="0" presId="urn:microsoft.com/office/officeart/2005/8/layout/hierarchy2"/>
    <dgm:cxn modelId="{E3F204F3-D6A0-48D4-8071-27AB50F1D496}" type="presOf" srcId="{8D94743B-F7AF-489D-92DE-1968744AD27F}" destId="{0CF34D2F-A897-4E63-B4BB-F799282A0CB0}" srcOrd="1" destOrd="0" presId="urn:microsoft.com/office/officeart/2005/8/layout/hierarchy2"/>
    <dgm:cxn modelId="{C51D699B-0051-4DED-AC70-7020997DF176}" type="presOf" srcId="{D626FE51-1047-4DE9-8123-8A0841277462}" destId="{5176C45A-0C38-41A3-BDFE-6ADD723C8CA6}" srcOrd="0" destOrd="0" presId="urn:microsoft.com/office/officeart/2005/8/layout/hierarchy2"/>
    <dgm:cxn modelId="{5DE8D94D-8CBD-4459-8815-4F5674868E1F}" type="presOf" srcId="{7E995E82-34A8-4A98-AE76-FF89627DCD9E}" destId="{BE41AC0C-DDC6-4E84-8569-601C21EA1BF7}" srcOrd="0" destOrd="0" presId="urn:microsoft.com/office/officeart/2005/8/layout/hierarchy2"/>
    <dgm:cxn modelId="{178198E7-4EAE-4682-AE87-63B66CC414E1}" type="presOf" srcId="{F65BC629-B157-41FB-929E-14C267B94C1A}" destId="{21ADFDCF-A22E-4AD5-8640-B573B02BC901}" srcOrd="0" destOrd="0" presId="urn:microsoft.com/office/officeart/2005/8/layout/hierarchy2"/>
    <dgm:cxn modelId="{B166F916-9059-4D01-A804-65A1F0DBEA69}" type="presOf" srcId="{5A0BF9E5-D920-4DB5-B421-96E7E6D948E8}" destId="{D73204B7-02C7-4366-A3E7-156D360E5B46}" srcOrd="0" destOrd="0" presId="urn:microsoft.com/office/officeart/2005/8/layout/hierarchy2"/>
    <dgm:cxn modelId="{28FC0651-2E47-46D8-88C0-CE8730348D3E}" type="presOf" srcId="{FBF5FB58-E6C0-4EDE-A717-CD28FC75BAD9}" destId="{B3D5194C-DA88-45A7-A400-59B736B5E1B9}" srcOrd="1" destOrd="0" presId="urn:microsoft.com/office/officeart/2005/8/layout/hierarchy2"/>
    <dgm:cxn modelId="{E843E5DF-F466-465D-AF29-877AED59284D}" type="presOf" srcId="{ADD9B7D8-1FBD-411B-BAC8-A8E49065573D}" destId="{787E08DF-40D2-4325-B984-FB3C681D305B}" srcOrd="0" destOrd="0" presId="urn:microsoft.com/office/officeart/2005/8/layout/hierarchy2"/>
    <dgm:cxn modelId="{A467D8BF-1127-478F-996C-71D49CEB7E8D}" type="presOf" srcId="{8D94743B-F7AF-489D-92DE-1968744AD27F}" destId="{BF122860-0DB0-4A4D-8A8C-452AF0A433B7}" srcOrd="0" destOrd="0" presId="urn:microsoft.com/office/officeart/2005/8/layout/hierarchy2"/>
    <dgm:cxn modelId="{37C7AF17-4DC1-4E34-AFC1-0A0A942847DF}" type="presOf" srcId="{D626FE51-1047-4DE9-8123-8A0841277462}" destId="{A8D0BE1D-F948-4714-8A5A-45E59D25241B}" srcOrd="1" destOrd="0" presId="urn:microsoft.com/office/officeart/2005/8/layout/hierarchy2"/>
    <dgm:cxn modelId="{71042EB5-D215-4DDD-B32E-AD639C9EB04B}" type="presParOf" srcId="{B9C51470-9D35-4C62-AC20-0CA8D2ECEC3E}" destId="{E44921CB-B625-4E8A-855E-DA4AF064C840}" srcOrd="0" destOrd="0" presId="urn:microsoft.com/office/officeart/2005/8/layout/hierarchy2"/>
    <dgm:cxn modelId="{18D059C0-256E-43C8-AAB8-A6EA10AAAE62}" type="presParOf" srcId="{E44921CB-B625-4E8A-855E-DA4AF064C840}" destId="{BE41AC0C-DDC6-4E84-8569-601C21EA1BF7}" srcOrd="0" destOrd="0" presId="urn:microsoft.com/office/officeart/2005/8/layout/hierarchy2"/>
    <dgm:cxn modelId="{B73194EB-6C1B-4CC3-A5F4-3D16686E5462}" type="presParOf" srcId="{E44921CB-B625-4E8A-855E-DA4AF064C840}" destId="{02E7B846-140D-42BF-B54F-A48675C0A765}" srcOrd="1" destOrd="0" presId="urn:microsoft.com/office/officeart/2005/8/layout/hierarchy2"/>
    <dgm:cxn modelId="{C2571CD0-0FDC-4866-8684-603E2678AA8B}" type="presParOf" srcId="{02E7B846-140D-42BF-B54F-A48675C0A765}" destId="{222740A8-9318-4F57-95EB-1E67ABF9A202}" srcOrd="0" destOrd="0" presId="urn:microsoft.com/office/officeart/2005/8/layout/hierarchy2"/>
    <dgm:cxn modelId="{0BCB978D-C80F-4D39-88C3-B96B3D8D42E5}" type="presParOf" srcId="{222740A8-9318-4F57-95EB-1E67ABF9A202}" destId="{4C1EC479-F7D0-471E-A500-7772721D0670}" srcOrd="0" destOrd="0" presId="urn:microsoft.com/office/officeart/2005/8/layout/hierarchy2"/>
    <dgm:cxn modelId="{EB983687-50B0-46CC-B38A-A83DAAC1B8FA}" type="presParOf" srcId="{02E7B846-140D-42BF-B54F-A48675C0A765}" destId="{29195538-E0BD-4BEE-9056-F7B901D3B71E}" srcOrd="1" destOrd="0" presId="urn:microsoft.com/office/officeart/2005/8/layout/hierarchy2"/>
    <dgm:cxn modelId="{BA4D3C01-DED8-4304-A75F-64106ED415D8}" type="presParOf" srcId="{29195538-E0BD-4BEE-9056-F7B901D3B71E}" destId="{9335C239-0378-4CEA-813D-69D9F3058A02}" srcOrd="0" destOrd="0" presId="urn:microsoft.com/office/officeart/2005/8/layout/hierarchy2"/>
    <dgm:cxn modelId="{E6010A5B-AF34-432E-8F3B-11F023F9C529}" type="presParOf" srcId="{29195538-E0BD-4BEE-9056-F7B901D3B71E}" destId="{3D739D98-89E4-48EC-941F-A3BCE96A5EE4}" srcOrd="1" destOrd="0" presId="urn:microsoft.com/office/officeart/2005/8/layout/hierarchy2"/>
    <dgm:cxn modelId="{D7651D68-58F0-48B9-857E-EA94B15069E5}" type="presParOf" srcId="{3D739D98-89E4-48EC-941F-A3BCE96A5EE4}" destId="{D96D9B4F-36B7-480E-BE08-CE1F7A093F9E}" srcOrd="0" destOrd="0" presId="urn:microsoft.com/office/officeart/2005/8/layout/hierarchy2"/>
    <dgm:cxn modelId="{B4FD6024-4D99-41FF-A479-2813DBE80D7E}" type="presParOf" srcId="{D96D9B4F-36B7-480E-BE08-CE1F7A093F9E}" destId="{12C4F807-D5D3-4623-8972-BABEC951A96D}" srcOrd="0" destOrd="0" presId="urn:microsoft.com/office/officeart/2005/8/layout/hierarchy2"/>
    <dgm:cxn modelId="{2CBDBF17-32E5-4164-A6FB-03A74FD3838F}" type="presParOf" srcId="{3D739D98-89E4-48EC-941F-A3BCE96A5EE4}" destId="{B89DBF85-B9AA-4768-96C0-CA675985861A}" srcOrd="1" destOrd="0" presId="urn:microsoft.com/office/officeart/2005/8/layout/hierarchy2"/>
    <dgm:cxn modelId="{75A664B0-C7B8-4ACD-84D3-052E6288C77E}" type="presParOf" srcId="{B89DBF85-B9AA-4768-96C0-CA675985861A}" destId="{89235337-43C5-479F-B887-8A4A930A7899}" srcOrd="0" destOrd="0" presId="urn:microsoft.com/office/officeart/2005/8/layout/hierarchy2"/>
    <dgm:cxn modelId="{D369A73F-4651-4405-BE81-7D00873FCAED}" type="presParOf" srcId="{B89DBF85-B9AA-4768-96C0-CA675985861A}" destId="{227EAE29-158A-497A-9B94-11C9C8429B87}" srcOrd="1" destOrd="0" presId="urn:microsoft.com/office/officeart/2005/8/layout/hierarchy2"/>
    <dgm:cxn modelId="{FE389037-80FF-43C3-A544-576EE4444A68}" type="presParOf" srcId="{227EAE29-158A-497A-9B94-11C9C8429B87}" destId="{182703A4-703A-42BC-B42A-5AFC9DB2FC35}" srcOrd="0" destOrd="0" presId="urn:microsoft.com/office/officeart/2005/8/layout/hierarchy2"/>
    <dgm:cxn modelId="{B7352D48-9293-4E34-A0F4-027CD665587D}" type="presParOf" srcId="{182703A4-703A-42BC-B42A-5AFC9DB2FC35}" destId="{B3D5194C-DA88-45A7-A400-59B736B5E1B9}" srcOrd="0" destOrd="0" presId="urn:microsoft.com/office/officeart/2005/8/layout/hierarchy2"/>
    <dgm:cxn modelId="{177C5014-E495-48BD-8B08-C745D7AA3DEE}" type="presParOf" srcId="{227EAE29-158A-497A-9B94-11C9C8429B87}" destId="{C91AD1B6-6DC5-4FAE-81D9-DF3C9602A450}" srcOrd="1" destOrd="0" presId="urn:microsoft.com/office/officeart/2005/8/layout/hierarchy2"/>
    <dgm:cxn modelId="{FAC5F712-7F81-42C7-8AF0-C5DEAB6F8A27}" type="presParOf" srcId="{C91AD1B6-6DC5-4FAE-81D9-DF3C9602A450}" destId="{DCC9C6D8-A2F1-4887-8BF4-C6B628190573}" srcOrd="0" destOrd="0" presId="urn:microsoft.com/office/officeart/2005/8/layout/hierarchy2"/>
    <dgm:cxn modelId="{E8A704F6-48A5-4966-A549-1E8CC3FD54D9}" type="presParOf" srcId="{C91AD1B6-6DC5-4FAE-81D9-DF3C9602A450}" destId="{8BD5DB94-6518-4688-9527-8F868DE154A5}" srcOrd="1" destOrd="0" presId="urn:microsoft.com/office/officeart/2005/8/layout/hierarchy2"/>
    <dgm:cxn modelId="{FE2F69B8-53D4-4A82-B3F2-01016C25EEB7}" type="presParOf" srcId="{227EAE29-158A-497A-9B94-11C9C8429B87}" destId="{11B191D9-BE3C-4EC4-A97A-B2EA59564994}" srcOrd="2" destOrd="0" presId="urn:microsoft.com/office/officeart/2005/8/layout/hierarchy2"/>
    <dgm:cxn modelId="{8463FB25-2CD2-4D7A-968B-A5C2E820E34C}" type="presParOf" srcId="{11B191D9-BE3C-4EC4-A97A-B2EA59564994}" destId="{5EE133A3-6D21-4869-BBE6-ABB975A0D511}" srcOrd="0" destOrd="0" presId="urn:microsoft.com/office/officeart/2005/8/layout/hierarchy2"/>
    <dgm:cxn modelId="{608A5291-AB9B-4B8D-B901-D493E5808EF4}" type="presParOf" srcId="{227EAE29-158A-497A-9B94-11C9C8429B87}" destId="{5305A841-702C-4314-BF0E-9376DA801FA9}" srcOrd="3" destOrd="0" presId="urn:microsoft.com/office/officeart/2005/8/layout/hierarchy2"/>
    <dgm:cxn modelId="{95CAADF8-7B39-4826-99F2-DF2FCC506DAB}" type="presParOf" srcId="{5305A841-702C-4314-BF0E-9376DA801FA9}" destId="{787E08DF-40D2-4325-B984-FB3C681D305B}" srcOrd="0" destOrd="0" presId="urn:microsoft.com/office/officeart/2005/8/layout/hierarchy2"/>
    <dgm:cxn modelId="{9B0314CB-7E6E-4F39-A8AB-BEAF30A7C83E}" type="presParOf" srcId="{5305A841-702C-4314-BF0E-9376DA801FA9}" destId="{D3C7E50C-B52B-47C0-85DA-1BE2C3CBC5A5}" srcOrd="1" destOrd="0" presId="urn:microsoft.com/office/officeart/2005/8/layout/hierarchy2"/>
    <dgm:cxn modelId="{B970B30C-9181-4ABC-9701-2BA07490DCDF}" type="presParOf" srcId="{227EAE29-158A-497A-9B94-11C9C8429B87}" destId="{5176C45A-0C38-41A3-BDFE-6ADD723C8CA6}" srcOrd="4" destOrd="0" presId="urn:microsoft.com/office/officeart/2005/8/layout/hierarchy2"/>
    <dgm:cxn modelId="{5F897619-7E2F-41F8-9EFC-CBFAFA6F7C18}" type="presParOf" srcId="{5176C45A-0C38-41A3-BDFE-6ADD723C8CA6}" destId="{A8D0BE1D-F948-4714-8A5A-45E59D25241B}" srcOrd="0" destOrd="0" presId="urn:microsoft.com/office/officeart/2005/8/layout/hierarchy2"/>
    <dgm:cxn modelId="{C3506913-6360-408F-AB63-5ACD4F9BC5D4}" type="presParOf" srcId="{227EAE29-158A-497A-9B94-11C9C8429B87}" destId="{96E5F8F2-2C7D-4792-925B-29067C4F5181}" srcOrd="5" destOrd="0" presId="urn:microsoft.com/office/officeart/2005/8/layout/hierarchy2"/>
    <dgm:cxn modelId="{81ACA7BC-B3F1-4963-B91B-1DBE49F38428}" type="presParOf" srcId="{96E5F8F2-2C7D-4792-925B-29067C4F5181}" destId="{0C4EA1B1-DF38-4B4D-9BE6-2F8425E231BF}" srcOrd="0" destOrd="0" presId="urn:microsoft.com/office/officeart/2005/8/layout/hierarchy2"/>
    <dgm:cxn modelId="{F62E4A7D-A787-4880-93DD-AC77F7014854}" type="presParOf" srcId="{96E5F8F2-2C7D-4792-925B-29067C4F5181}" destId="{6D415652-58C6-4FCB-B8DA-30DA0ACE7893}" srcOrd="1" destOrd="0" presId="urn:microsoft.com/office/officeart/2005/8/layout/hierarchy2"/>
    <dgm:cxn modelId="{D1175270-4467-4C27-A0F1-E0EF295BBCC6}" type="presParOf" srcId="{227EAE29-158A-497A-9B94-11C9C8429B87}" destId="{BF122860-0DB0-4A4D-8A8C-452AF0A433B7}" srcOrd="6" destOrd="0" presId="urn:microsoft.com/office/officeart/2005/8/layout/hierarchy2"/>
    <dgm:cxn modelId="{FC28DED5-CC3C-4FC3-BA4B-086017DA832C}" type="presParOf" srcId="{BF122860-0DB0-4A4D-8A8C-452AF0A433B7}" destId="{0CF34D2F-A897-4E63-B4BB-F799282A0CB0}" srcOrd="0" destOrd="0" presId="urn:microsoft.com/office/officeart/2005/8/layout/hierarchy2"/>
    <dgm:cxn modelId="{E4FAB83C-21B9-4995-879E-75FCB0CA7ABF}" type="presParOf" srcId="{227EAE29-158A-497A-9B94-11C9C8429B87}" destId="{C4342C9C-F0F6-4D67-A2DE-6BC202F4BFEF}" srcOrd="7" destOrd="0" presId="urn:microsoft.com/office/officeart/2005/8/layout/hierarchy2"/>
    <dgm:cxn modelId="{B8E69508-C5BA-425C-9928-0FB1A750AC07}" type="presParOf" srcId="{C4342C9C-F0F6-4D67-A2DE-6BC202F4BFEF}" destId="{20414FAF-1AD9-4E57-BAE5-DCC6FB797046}" srcOrd="0" destOrd="0" presId="urn:microsoft.com/office/officeart/2005/8/layout/hierarchy2"/>
    <dgm:cxn modelId="{7FCC856D-DCE3-43C8-AC44-BE33FF3180D5}" type="presParOf" srcId="{C4342C9C-F0F6-4D67-A2DE-6BC202F4BFEF}" destId="{DB053D68-D2F5-4A89-94B3-417066C8F4D0}" srcOrd="1" destOrd="0" presId="urn:microsoft.com/office/officeart/2005/8/layout/hierarchy2"/>
    <dgm:cxn modelId="{BE59420D-36DE-415D-BD2A-DF3EB34BEBDD}" type="presParOf" srcId="{3D739D98-89E4-48EC-941F-A3BCE96A5EE4}" destId="{2094BDAF-8DB4-41DF-9773-E3D5CC41FEDC}" srcOrd="2" destOrd="0" presId="urn:microsoft.com/office/officeart/2005/8/layout/hierarchy2"/>
    <dgm:cxn modelId="{48FBD60A-C40E-44DE-BD9D-3E71E5A70435}" type="presParOf" srcId="{2094BDAF-8DB4-41DF-9773-E3D5CC41FEDC}" destId="{03B99A48-1C62-4F73-85DC-E2A0B1B76B18}" srcOrd="0" destOrd="0" presId="urn:microsoft.com/office/officeart/2005/8/layout/hierarchy2"/>
    <dgm:cxn modelId="{FFEA0C25-0597-4EE6-89A4-64BBD32D3988}" type="presParOf" srcId="{3D739D98-89E4-48EC-941F-A3BCE96A5EE4}" destId="{18BE39A9-8565-48F2-94B3-26649F02FC12}" srcOrd="3" destOrd="0" presId="urn:microsoft.com/office/officeart/2005/8/layout/hierarchy2"/>
    <dgm:cxn modelId="{A06634C6-A8E1-40FD-B4DD-2305550544A5}" type="presParOf" srcId="{18BE39A9-8565-48F2-94B3-26649F02FC12}" destId="{E257DBCB-EEF7-462A-A19D-E47AE07C94CB}" srcOrd="0" destOrd="0" presId="urn:microsoft.com/office/officeart/2005/8/layout/hierarchy2"/>
    <dgm:cxn modelId="{8DCDA5DA-E4C7-40E8-8762-5E6B549C59C2}" type="presParOf" srcId="{18BE39A9-8565-48F2-94B3-26649F02FC12}" destId="{2866F500-4C5D-48E8-9A19-2B47F114B457}" srcOrd="1" destOrd="0" presId="urn:microsoft.com/office/officeart/2005/8/layout/hierarchy2"/>
    <dgm:cxn modelId="{2E01B0A3-6DA1-4F67-9AC8-16C92FF924B3}" type="presParOf" srcId="{2866F500-4C5D-48E8-9A19-2B47F114B457}" destId="{21ADFDCF-A22E-4AD5-8640-B573B02BC901}" srcOrd="0" destOrd="0" presId="urn:microsoft.com/office/officeart/2005/8/layout/hierarchy2"/>
    <dgm:cxn modelId="{A0A3C40A-E519-4529-9698-44481A00CAFF}" type="presParOf" srcId="{21ADFDCF-A22E-4AD5-8640-B573B02BC901}" destId="{8CCAFCDF-8FE1-4352-9304-A0FE2B7828E1}" srcOrd="0" destOrd="0" presId="urn:microsoft.com/office/officeart/2005/8/layout/hierarchy2"/>
    <dgm:cxn modelId="{91E02CC0-D81F-4C3F-B6F4-1068BD94D969}" type="presParOf" srcId="{2866F500-4C5D-48E8-9A19-2B47F114B457}" destId="{312FEF78-25CD-481F-A815-B230A99F48F1}" srcOrd="1" destOrd="0" presId="urn:microsoft.com/office/officeart/2005/8/layout/hierarchy2"/>
    <dgm:cxn modelId="{5227DAA2-7155-4D18-9D55-7AB8A38E6AF1}" type="presParOf" srcId="{312FEF78-25CD-481F-A815-B230A99F48F1}" destId="{D73204B7-02C7-4366-A3E7-156D360E5B46}" srcOrd="0" destOrd="0" presId="urn:microsoft.com/office/officeart/2005/8/layout/hierarchy2"/>
    <dgm:cxn modelId="{E715A51F-97CB-4465-B883-FAE8A83D41A4}" type="presParOf" srcId="{312FEF78-25CD-481F-A815-B230A99F48F1}" destId="{10C8ADDC-C175-489B-8530-8BEF54236536}" srcOrd="1" destOrd="0" presId="urn:microsoft.com/office/officeart/2005/8/layout/hierarchy2"/>
  </dgm:cxnLst>
  <dgm:bg>
    <a:noFill/>
  </dgm:bg>
  <dgm:whole>
    <a:ln w="28575">
      <a:gradFill>
        <a:gsLst>
          <a:gs pos="0">
            <a:schemeClr val="tx1"/>
          </a:gs>
          <a:gs pos="50000">
            <a:schemeClr val="accent1">
              <a:shade val="67500"/>
              <a:satMod val="115000"/>
            </a:schemeClr>
          </a:gs>
          <a:gs pos="100000">
            <a:schemeClr val="accent1">
              <a:shade val="100000"/>
              <a:satMod val="115000"/>
            </a:schemeClr>
          </a:gs>
        </a:gsLst>
        <a:lin ang="18900000" scaled="0"/>
      </a:gradFill>
    </a:ln>
  </dgm:whole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B02A7DD-EA96-4D89-ACD4-10D20FBC4CA3}" type="doc">
      <dgm:prSet loTypeId="urn:microsoft.com/office/officeart/2005/8/layout/hierarchy2" loCatId="hierarchy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E7EFCBAC-0D5B-43D6-94EF-071F3F45B7CF}">
      <dgm:prSet phldrT="[Texto]" custT="1"/>
      <dgm:spPr>
        <a:xfrm>
          <a:off x="216952" y="2787118"/>
          <a:ext cx="1138821" cy="569410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C0504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s-ES" sz="20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O CINE</a:t>
          </a:r>
          <a:endParaRPr lang="es-ES" sz="20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24664694-1FB3-43EE-AA5F-A3674007A1B5}" type="parTrans" cxnId="{89B797FD-0AF2-4BAF-87F4-9E81D163F80C}">
      <dgm:prSet/>
      <dgm:spPr/>
      <dgm:t>
        <a:bodyPr/>
        <a:lstStyle/>
        <a:p>
          <a:endParaRPr lang="es-ES"/>
        </a:p>
      </dgm:t>
    </dgm:pt>
    <dgm:pt modelId="{35804EF2-6D80-4DCF-9EAD-21A54896F394}" type="sibTrans" cxnId="{89B797FD-0AF2-4BAF-87F4-9E81D163F80C}">
      <dgm:prSet/>
      <dgm:spPr/>
      <dgm:t>
        <a:bodyPr/>
        <a:lstStyle/>
        <a:p>
          <a:endParaRPr lang="es-ES"/>
        </a:p>
      </dgm:t>
    </dgm:pt>
    <dgm:pt modelId="{C11C945A-6FBB-4DB3-9910-C84862C98765}">
      <dgm:prSet phldrT="[Texto]" custT="1"/>
      <dgm:spPr>
        <a:xfrm>
          <a:off x="1811302" y="1968590"/>
          <a:ext cx="1138821" cy="569410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8064A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s-ES" sz="18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E.F.</a:t>
          </a:r>
          <a:endParaRPr lang="es-ES" sz="18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C04E112F-F468-47FF-A9DD-BDC5B0ED4D7A}" type="parTrans" cxnId="{8FD07F24-F9D6-4AEE-B1A5-AD5F22D6D498}">
      <dgm:prSet/>
      <dgm:spPr>
        <a:xfrm rot="17945813">
          <a:off x="1115165" y="2654218"/>
          <a:ext cx="936746" cy="16682"/>
        </a:xfrm>
        <a:custGeom>
          <a:avLst/>
          <a:gdLst/>
          <a:ahLst/>
          <a:cxnLst/>
          <a:rect l="0" t="0" r="0" b="0"/>
          <a:pathLst>
            <a:path>
              <a:moveTo>
                <a:pt x="0" y="8341"/>
              </a:moveTo>
              <a:lnTo>
                <a:pt x="936746" y="8341"/>
              </a:lnTo>
            </a:path>
          </a:pathLst>
        </a:custGeom>
        <a:noFill/>
        <a:ln w="25400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es-E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E9341F26-9223-4AE9-A2D4-0EE57A6D72A4}" type="sibTrans" cxnId="{8FD07F24-F9D6-4AEE-B1A5-AD5F22D6D498}">
      <dgm:prSet/>
      <dgm:spPr/>
      <dgm:t>
        <a:bodyPr/>
        <a:lstStyle/>
        <a:p>
          <a:endParaRPr lang="es-ES"/>
        </a:p>
      </dgm:t>
    </dgm:pt>
    <dgm:pt modelId="{3E8858D7-8153-42FC-975A-1922EC82FE8A}">
      <dgm:prSet phldrT="[Texto]" custT="1"/>
      <dgm:spPr>
        <a:xfrm>
          <a:off x="1811302" y="3278234"/>
          <a:ext cx="1138821" cy="569410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8064A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s-ES" sz="18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EDLG</a:t>
          </a:r>
          <a:endParaRPr lang="es-ES" sz="18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B915CDCD-FBD1-43EC-B17C-70E7AA228041}" type="parTrans" cxnId="{39FA564D-E17D-4215-9CA7-94C652D0A5D6}">
      <dgm:prSet/>
      <dgm:spPr>
        <a:xfrm rot="2829178">
          <a:off x="1248612" y="3309040"/>
          <a:ext cx="669852" cy="16682"/>
        </a:xfrm>
        <a:custGeom>
          <a:avLst/>
          <a:gdLst/>
          <a:ahLst/>
          <a:cxnLst/>
          <a:rect l="0" t="0" r="0" b="0"/>
          <a:pathLst>
            <a:path>
              <a:moveTo>
                <a:pt x="0" y="8341"/>
              </a:moveTo>
              <a:lnTo>
                <a:pt x="669852" y="8341"/>
              </a:lnTo>
            </a:path>
          </a:pathLst>
        </a:custGeom>
        <a:noFill/>
        <a:ln w="25400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es-E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E7784F1C-586A-4FB0-85E4-C16301F83400}" type="sibTrans" cxnId="{39FA564D-E17D-4215-9CA7-94C652D0A5D6}">
      <dgm:prSet/>
      <dgm:spPr/>
      <dgm:t>
        <a:bodyPr/>
        <a:lstStyle/>
        <a:p>
          <a:endParaRPr lang="es-ES"/>
        </a:p>
      </dgm:t>
    </dgm:pt>
    <dgm:pt modelId="{DA4CA998-3E5A-40EA-A515-B12AA69199C5}">
      <dgm:prSet phldrT="[Texto]" custT="1"/>
      <dgm:spPr>
        <a:xfrm>
          <a:off x="1811302" y="4915290"/>
          <a:ext cx="1676925" cy="569410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8064A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s-ES" sz="18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Act</a:t>
          </a:r>
          <a:r>
            <a:rPr lang="es-ES" sz="18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. </a:t>
          </a:r>
          <a:r>
            <a:rPr lang="es-ES" sz="18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Compl</a:t>
          </a:r>
          <a:r>
            <a:rPr lang="es-ES" sz="18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. e extraescolares</a:t>
          </a:r>
          <a:endParaRPr lang="es-ES" sz="18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C34232DD-1B4C-4CF3-AB9D-B6E2075F2C49}" type="parTrans" cxnId="{2107CD65-DA71-4754-AED9-3B0A9077013F}">
      <dgm:prSet/>
      <dgm:spPr>
        <a:xfrm rot="4675100">
          <a:off x="495349" y="4127568"/>
          <a:ext cx="2176378" cy="16682"/>
        </a:xfrm>
        <a:custGeom>
          <a:avLst/>
          <a:gdLst/>
          <a:ahLst/>
          <a:cxnLst/>
          <a:rect l="0" t="0" r="0" b="0"/>
          <a:pathLst>
            <a:path>
              <a:moveTo>
                <a:pt x="0" y="8341"/>
              </a:moveTo>
              <a:lnTo>
                <a:pt x="2176378" y="8341"/>
              </a:lnTo>
            </a:path>
          </a:pathLst>
        </a:custGeom>
        <a:noFill/>
        <a:ln w="25400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es-E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FD3AAFDA-1B16-4C94-86C6-2623807D0403}" type="sibTrans" cxnId="{2107CD65-DA71-4754-AED9-3B0A9077013F}">
      <dgm:prSet/>
      <dgm:spPr/>
      <dgm:t>
        <a:bodyPr/>
        <a:lstStyle/>
        <a:p>
          <a:endParaRPr lang="es-ES"/>
        </a:p>
      </dgm:t>
    </dgm:pt>
    <dgm:pt modelId="{C35ADC54-3F5E-4ECB-A6F8-4B1E54F71D8D}">
      <dgm:prSet phldrT="[Texto]" custT="1"/>
      <dgm:spPr>
        <a:xfrm>
          <a:off x="3405652" y="1968590"/>
          <a:ext cx="1853203" cy="569410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BACC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s-ES" sz="14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O deporte no cine</a:t>
          </a:r>
          <a:endParaRPr lang="es-ES" sz="14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05EA297D-3C21-40B7-8C9A-17FA794432A5}" type="parTrans" cxnId="{3E513E3F-C864-40EC-9AE5-2F36EFC6D905}">
      <dgm:prSet/>
      <dgm:spPr>
        <a:xfrm>
          <a:off x="2950124" y="2244954"/>
          <a:ext cx="455528" cy="16682"/>
        </a:xfrm>
        <a:custGeom>
          <a:avLst/>
          <a:gdLst/>
          <a:ahLst/>
          <a:cxnLst/>
          <a:rect l="0" t="0" r="0" b="0"/>
          <a:pathLst>
            <a:path>
              <a:moveTo>
                <a:pt x="0" y="8341"/>
              </a:moveTo>
              <a:lnTo>
                <a:pt x="455528" y="8341"/>
              </a:lnTo>
            </a:path>
          </a:pathLst>
        </a:custGeom>
        <a:noFill/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es-E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6421F87C-A195-4DB3-9BBD-7022D1699D81}" type="sibTrans" cxnId="{3E513E3F-C864-40EC-9AE5-2F36EFC6D905}">
      <dgm:prSet/>
      <dgm:spPr/>
      <dgm:t>
        <a:bodyPr/>
        <a:lstStyle/>
        <a:p>
          <a:endParaRPr lang="es-ES"/>
        </a:p>
      </dgm:t>
    </dgm:pt>
    <dgm:pt modelId="{0DB2FBC6-C85C-43F8-8CE4-F6C691788BFC}">
      <dgm:prSet phldrT="[Texto]" custT="1"/>
      <dgm:spPr>
        <a:xfrm>
          <a:off x="1811302" y="658945"/>
          <a:ext cx="1138821" cy="569410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8064A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s-ES" sz="18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Inglés</a:t>
          </a:r>
          <a:endParaRPr lang="es-ES" sz="18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6FA7A838-AB04-4E4E-994A-01BE6725C1C1}" type="parTrans" cxnId="{888A85EF-5656-4B9C-98AA-1AA9A81FB0B2}">
      <dgm:prSet/>
      <dgm:spPr>
        <a:xfrm rot="16924900">
          <a:off x="495349" y="1999395"/>
          <a:ext cx="2176378" cy="16682"/>
        </a:xfrm>
        <a:custGeom>
          <a:avLst/>
          <a:gdLst/>
          <a:ahLst/>
          <a:cxnLst/>
          <a:rect l="0" t="0" r="0" b="0"/>
          <a:pathLst>
            <a:path>
              <a:moveTo>
                <a:pt x="0" y="8341"/>
              </a:moveTo>
              <a:lnTo>
                <a:pt x="2176378" y="8341"/>
              </a:lnTo>
            </a:path>
          </a:pathLst>
        </a:custGeom>
        <a:noFill/>
        <a:ln w="25400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es-E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42BEFA97-2EEE-4DFA-B0E2-692D87715CDE}" type="sibTrans" cxnId="{888A85EF-5656-4B9C-98AA-1AA9A81FB0B2}">
      <dgm:prSet/>
      <dgm:spPr/>
      <dgm:t>
        <a:bodyPr/>
        <a:lstStyle/>
        <a:p>
          <a:endParaRPr lang="es-ES"/>
        </a:p>
      </dgm:t>
    </dgm:pt>
    <dgm:pt modelId="{F73F5937-58EA-4E32-BD52-14DC6110717C}">
      <dgm:prSet phldrT="[Texto]" custT="1"/>
      <dgm:spPr>
        <a:xfrm>
          <a:off x="3405652" y="4123"/>
          <a:ext cx="1853203" cy="569410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BACC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s-ES" sz="14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Hollywood e os </a:t>
          </a:r>
          <a:r>
            <a:rPr lang="es-ES" sz="14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Oscars</a:t>
          </a:r>
          <a:r>
            <a:rPr lang="es-ES" sz="14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.</a:t>
          </a:r>
          <a:endParaRPr lang="es-ES" sz="14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BCBE10FF-55BB-4C23-BF02-1916C33DA933}" type="parTrans" cxnId="{D24FA0A1-7019-4260-943F-17DCD0C6A3CD}">
      <dgm:prSet/>
      <dgm:spPr>
        <a:xfrm rot="18289469">
          <a:off x="2779046" y="607898"/>
          <a:ext cx="797683" cy="16682"/>
        </a:xfrm>
        <a:custGeom>
          <a:avLst/>
          <a:gdLst/>
          <a:ahLst/>
          <a:cxnLst/>
          <a:rect l="0" t="0" r="0" b="0"/>
          <a:pathLst>
            <a:path>
              <a:moveTo>
                <a:pt x="0" y="8341"/>
              </a:moveTo>
              <a:lnTo>
                <a:pt x="797683" y="8341"/>
              </a:lnTo>
            </a:path>
          </a:pathLst>
        </a:custGeom>
        <a:noFill/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es-E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1F735D00-27CC-4A61-94C6-E359E393B4C7}" type="sibTrans" cxnId="{D24FA0A1-7019-4260-943F-17DCD0C6A3CD}">
      <dgm:prSet/>
      <dgm:spPr/>
      <dgm:t>
        <a:bodyPr/>
        <a:lstStyle/>
        <a:p>
          <a:endParaRPr lang="es-ES"/>
        </a:p>
      </dgm:t>
    </dgm:pt>
    <dgm:pt modelId="{F08A76B5-F184-4B4A-9E04-3EA734FD3FB3}">
      <dgm:prSet phldrT="[Texto]" custT="1"/>
      <dgm:spPr>
        <a:xfrm>
          <a:off x="3405652" y="658945"/>
          <a:ext cx="1853192" cy="569410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BACC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s-ES" sz="14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Vocabulario específico</a:t>
          </a:r>
          <a:endParaRPr lang="es-ES" sz="14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94CBBACB-12CC-42BC-9F2D-2788BB678088}" type="parTrans" cxnId="{A7538692-EC36-40D3-9169-C414D8C72295}">
      <dgm:prSet/>
      <dgm:spPr>
        <a:xfrm>
          <a:off x="2950124" y="935309"/>
          <a:ext cx="455528" cy="16682"/>
        </a:xfrm>
        <a:custGeom>
          <a:avLst/>
          <a:gdLst/>
          <a:ahLst/>
          <a:cxnLst/>
          <a:rect l="0" t="0" r="0" b="0"/>
          <a:pathLst>
            <a:path>
              <a:moveTo>
                <a:pt x="0" y="8341"/>
              </a:moveTo>
              <a:lnTo>
                <a:pt x="455528" y="8341"/>
              </a:lnTo>
            </a:path>
          </a:pathLst>
        </a:custGeom>
        <a:noFill/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es-E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381F26FB-0468-4A3E-AB51-7ACE88F49833}" type="sibTrans" cxnId="{A7538692-EC36-40D3-9169-C414D8C72295}">
      <dgm:prSet/>
      <dgm:spPr/>
      <dgm:t>
        <a:bodyPr/>
        <a:lstStyle/>
        <a:p>
          <a:endParaRPr lang="es-ES"/>
        </a:p>
      </dgm:t>
    </dgm:pt>
    <dgm:pt modelId="{39670E97-6DF3-4271-A330-9A0B93161EEC}">
      <dgm:prSet phldrT="[Texto]" custT="1"/>
      <dgm:spPr>
        <a:xfrm>
          <a:off x="3405652" y="1313768"/>
          <a:ext cx="2691900" cy="569410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BACC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s-ES" sz="14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Actores,  actrices  e películas escocesas</a:t>
          </a:r>
          <a:endParaRPr lang="es-ES" sz="14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AFF530A9-FB6E-48EE-91FB-805EB7D43995}" type="parTrans" cxnId="{73B5B764-3C2F-4740-AB16-9EE591CBB892}">
      <dgm:prSet/>
      <dgm:spPr>
        <a:xfrm rot="3310531">
          <a:off x="2779046" y="1262720"/>
          <a:ext cx="797683" cy="16682"/>
        </a:xfrm>
        <a:custGeom>
          <a:avLst/>
          <a:gdLst/>
          <a:ahLst/>
          <a:cxnLst/>
          <a:rect l="0" t="0" r="0" b="0"/>
          <a:pathLst>
            <a:path>
              <a:moveTo>
                <a:pt x="0" y="8341"/>
              </a:moveTo>
              <a:lnTo>
                <a:pt x="797683" y="8341"/>
              </a:lnTo>
            </a:path>
          </a:pathLst>
        </a:custGeom>
        <a:noFill/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es-E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F8439639-1E8F-4E66-9FC7-05DF2494F077}" type="sibTrans" cxnId="{73B5B764-3C2F-4740-AB16-9EE591CBB892}">
      <dgm:prSet/>
      <dgm:spPr/>
      <dgm:t>
        <a:bodyPr/>
        <a:lstStyle/>
        <a:p>
          <a:endParaRPr lang="es-ES"/>
        </a:p>
      </dgm:t>
    </dgm:pt>
    <dgm:pt modelId="{180F0510-83CF-4C64-A385-958F623FB898}">
      <dgm:prSet phldrT="[Texto]" custT="1"/>
      <dgm:spPr>
        <a:xfrm>
          <a:off x="3405652" y="2950823"/>
          <a:ext cx="1911910" cy="569410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BACC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s-ES" sz="14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Xornadas</a:t>
          </a:r>
          <a:r>
            <a:rPr lang="es-ES" sz="14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s-ES" sz="14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cos</a:t>
          </a:r>
          <a:r>
            <a:rPr lang="es-ES" sz="14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s-ES" sz="14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maiores</a:t>
          </a:r>
          <a:endParaRPr lang="es-ES" sz="14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5C1E3744-1FED-44DF-B36B-C01875FE4531}" type="parTrans" cxnId="{31F90A63-4447-43B9-9004-0AB5EEF3BAFE}">
      <dgm:prSet/>
      <dgm:spPr>
        <a:xfrm rot="19457599">
          <a:off x="2897395" y="3390893"/>
          <a:ext cx="560985" cy="16682"/>
        </a:xfrm>
        <a:custGeom>
          <a:avLst/>
          <a:gdLst/>
          <a:ahLst/>
          <a:cxnLst/>
          <a:rect l="0" t="0" r="0" b="0"/>
          <a:pathLst>
            <a:path>
              <a:moveTo>
                <a:pt x="0" y="8341"/>
              </a:moveTo>
              <a:lnTo>
                <a:pt x="560985" y="8341"/>
              </a:lnTo>
            </a:path>
          </a:pathLst>
        </a:custGeom>
        <a:noFill/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es-E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1C9D2C6E-3546-4801-BF83-A1CF0F4099AD}" type="sibTrans" cxnId="{31F90A63-4447-43B9-9004-0AB5EEF3BAFE}">
      <dgm:prSet/>
      <dgm:spPr/>
      <dgm:t>
        <a:bodyPr/>
        <a:lstStyle/>
        <a:p>
          <a:endParaRPr lang="es-ES"/>
        </a:p>
      </dgm:t>
    </dgm:pt>
    <dgm:pt modelId="{B6D9D75B-8C3A-4C87-84AE-91A8526003FA}">
      <dgm:prSet phldrT="[Texto]" custT="1"/>
      <dgm:spPr>
        <a:xfrm>
          <a:off x="5773091" y="2623412"/>
          <a:ext cx="2074966" cy="569410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F7964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F7964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F7964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s-ES" sz="14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Películas gravadas </a:t>
          </a:r>
          <a:r>
            <a:rPr lang="es-ES" sz="14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na</a:t>
          </a:r>
          <a:r>
            <a:rPr lang="es-ES" sz="14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zona.</a:t>
          </a:r>
          <a:endParaRPr lang="es-ES" sz="14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15B2AEC6-EC77-4D02-999F-42DF586E9521}" type="parTrans" cxnId="{531E4479-E4CC-440D-B09D-0F3A0872E354}">
      <dgm:prSet/>
      <dgm:spPr>
        <a:xfrm rot="19457599">
          <a:off x="5264834" y="3063482"/>
          <a:ext cx="560985" cy="16682"/>
        </a:xfrm>
        <a:custGeom>
          <a:avLst/>
          <a:gdLst/>
          <a:ahLst/>
          <a:cxnLst/>
          <a:rect l="0" t="0" r="0" b="0"/>
          <a:pathLst>
            <a:path>
              <a:moveTo>
                <a:pt x="0" y="8341"/>
              </a:moveTo>
              <a:lnTo>
                <a:pt x="560985" y="8341"/>
              </a:lnTo>
            </a:path>
          </a:pathLst>
        </a:custGeom>
        <a:noFill/>
        <a:ln w="25400" cap="flat" cmpd="sng" algn="ctr">
          <a:solidFill>
            <a:srgbClr val="F79646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es-E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4D5CF35A-3D15-4E45-B388-0D8E9F18E9E4}" type="sibTrans" cxnId="{531E4479-E4CC-440D-B09D-0F3A0872E354}">
      <dgm:prSet/>
      <dgm:spPr/>
      <dgm:t>
        <a:bodyPr/>
        <a:lstStyle/>
        <a:p>
          <a:endParaRPr lang="es-ES"/>
        </a:p>
      </dgm:t>
    </dgm:pt>
    <dgm:pt modelId="{0568647A-FF53-4545-9FD1-03A8B52AA982}">
      <dgm:prSet phldrT="[Texto]" custT="1"/>
      <dgm:spPr>
        <a:xfrm>
          <a:off x="5773091" y="3278234"/>
          <a:ext cx="3011111" cy="569410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F7964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F7964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F7964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s-ES" sz="14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Espectáculos que había </a:t>
          </a:r>
          <a:r>
            <a:rPr lang="es-ES" sz="14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antigamente</a:t>
          </a:r>
          <a:r>
            <a:rPr lang="es-ES" sz="14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s-ES" sz="14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na</a:t>
          </a:r>
          <a:r>
            <a:rPr lang="es-ES" sz="14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zona: cine, teatro,..</a:t>
          </a:r>
          <a:endParaRPr lang="es-ES" sz="14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5BCCF663-C37E-42F9-BF1A-ECE62A044F8F}" type="parTrans" cxnId="{B86AE420-7DEE-40E5-AC05-7A680BD5810D}">
      <dgm:prSet/>
      <dgm:spPr>
        <a:xfrm rot="2142401">
          <a:off x="5264834" y="3390893"/>
          <a:ext cx="560985" cy="16682"/>
        </a:xfrm>
        <a:custGeom>
          <a:avLst/>
          <a:gdLst/>
          <a:ahLst/>
          <a:cxnLst/>
          <a:rect l="0" t="0" r="0" b="0"/>
          <a:pathLst>
            <a:path>
              <a:moveTo>
                <a:pt x="0" y="8341"/>
              </a:moveTo>
              <a:lnTo>
                <a:pt x="560985" y="8341"/>
              </a:lnTo>
            </a:path>
          </a:pathLst>
        </a:custGeom>
        <a:noFill/>
        <a:ln w="25400" cap="flat" cmpd="sng" algn="ctr">
          <a:solidFill>
            <a:srgbClr val="F79646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es-E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49390E50-08D5-45DE-994E-FA0CE82954F8}" type="sibTrans" cxnId="{B86AE420-7DEE-40E5-AC05-7A680BD5810D}">
      <dgm:prSet/>
      <dgm:spPr/>
      <dgm:t>
        <a:bodyPr/>
        <a:lstStyle/>
        <a:p>
          <a:endParaRPr lang="es-ES"/>
        </a:p>
      </dgm:t>
    </dgm:pt>
    <dgm:pt modelId="{435B7D78-B210-4A40-8E24-ABC554709D85}">
      <dgm:prSet phldrT="[Texto]" custT="1"/>
      <dgm:spPr>
        <a:xfrm>
          <a:off x="3943757" y="5570112"/>
          <a:ext cx="2344969" cy="569410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BACC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s-ES" sz="14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Visita </a:t>
          </a:r>
          <a:r>
            <a:rPr lang="es-ES" sz="14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dalgún</a:t>
          </a:r>
          <a:r>
            <a:rPr lang="es-ES" sz="14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actor, ciclos de películas </a:t>
          </a:r>
          <a:r>
            <a:rPr lang="es-ES" sz="14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polas</a:t>
          </a:r>
          <a:r>
            <a:rPr lang="es-ES" sz="14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tardes, </a:t>
          </a:r>
          <a:r>
            <a:rPr lang="es-ES" sz="14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saída</a:t>
          </a:r>
          <a:r>
            <a:rPr lang="es-ES" sz="14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a ver un film </a:t>
          </a:r>
          <a:r>
            <a:rPr lang="es-ES" sz="14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nun</a:t>
          </a:r>
          <a:r>
            <a:rPr lang="es-ES" sz="14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cine…</a:t>
          </a:r>
          <a:endParaRPr lang="es-ES" sz="14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2CF512D9-4EE7-4B8F-96FD-BBE09CA0ECCB}" type="parTrans" cxnId="{694B94D7-ECE5-4073-8CE3-B68C4A35DF7F}">
      <dgm:prSet/>
      <dgm:spPr>
        <a:xfrm rot="3310531">
          <a:off x="3317151" y="5519065"/>
          <a:ext cx="797683" cy="16682"/>
        </a:xfrm>
        <a:custGeom>
          <a:avLst/>
          <a:gdLst/>
          <a:ahLst/>
          <a:cxnLst/>
          <a:rect l="0" t="0" r="0" b="0"/>
          <a:pathLst>
            <a:path>
              <a:moveTo>
                <a:pt x="0" y="8341"/>
              </a:moveTo>
              <a:lnTo>
                <a:pt x="797683" y="8341"/>
              </a:lnTo>
            </a:path>
          </a:pathLst>
        </a:custGeom>
        <a:noFill/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es-E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3E170BD7-858E-4F5E-B802-44E34AB9A0E4}" type="sibTrans" cxnId="{694B94D7-ECE5-4073-8CE3-B68C4A35DF7F}">
      <dgm:prSet/>
      <dgm:spPr/>
      <dgm:t>
        <a:bodyPr/>
        <a:lstStyle/>
        <a:p>
          <a:endParaRPr lang="es-ES"/>
        </a:p>
      </dgm:t>
    </dgm:pt>
    <dgm:pt modelId="{F7407BE8-9E5E-415B-A7C3-5234D321844F}">
      <dgm:prSet phldrT="[Texto]" custT="1"/>
      <dgm:spPr>
        <a:xfrm>
          <a:off x="3943757" y="4260468"/>
          <a:ext cx="1773463" cy="569410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BACC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s-ES" sz="14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Entroido</a:t>
          </a:r>
          <a:r>
            <a:rPr lang="es-ES" sz="14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, Festival,..</a:t>
          </a:r>
          <a:endParaRPr lang="es-ES" sz="14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F42F7588-5150-4576-861B-E572FE7C5BA9}" type="parTrans" cxnId="{B5CB37B0-46DD-4EC6-A956-CB939E709778}">
      <dgm:prSet/>
      <dgm:spPr>
        <a:xfrm rot="18289469">
          <a:off x="3317151" y="4864243"/>
          <a:ext cx="797683" cy="16682"/>
        </a:xfrm>
        <a:custGeom>
          <a:avLst/>
          <a:gdLst/>
          <a:ahLst/>
          <a:cxnLst/>
          <a:rect l="0" t="0" r="0" b="0"/>
          <a:pathLst>
            <a:path>
              <a:moveTo>
                <a:pt x="0" y="8341"/>
              </a:moveTo>
              <a:lnTo>
                <a:pt x="797683" y="8341"/>
              </a:lnTo>
            </a:path>
          </a:pathLst>
        </a:custGeom>
        <a:noFill/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es-E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57338EE6-993A-4E94-B3ED-8AF26DF0C8F6}" type="sibTrans" cxnId="{B5CB37B0-46DD-4EC6-A956-CB939E709778}">
      <dgm:prSet/>
      <dgm:spPr/>
      <dgm:t>
        <a:bodyPr/>
        <a:lstStyle/>
        <a:p>
          <a:endParaRPr lang="es-ES"/>
        </a:p>
      </dgm:t>
    </dgm:pt>
    <dgm:pt modelId="{62634E2F-EF57-4C2B-973E-A85CD1EB0A37}">
      <dgm:prSet phldrT="[Texto]" custT="1"/>
      <dgm:spPr>
        <a:xfrm>
          <a:off x="3943757" y="4915290"/>
          <a:ext cx="1138821" cy="569410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BACC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s-ES" sz="14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Xincana</a:t>
          </a:r>
          <a:endParaRPr lang="es-ES" sz="14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238B3754-2F47-4A99-B503-74E2CB45293A}" type="parTrans" cxnId="{2FF01747-E9BE-419D-AA71-337E2C84D7C2}">
      <dgm:prSet/>
      <dgm:spPr>
        <a:xfrm>
          <a:off x="3488228" y="5191654"/>
          <a:ext cx="455528" cy="16682"/>
        </a:xfrm>
        <a:custGeom>
          <a:avLst/>
          <a:gdLst/>
          <a:ahLst/>
          <a:cxnLst/>
          <a:rect l="0" t="0" r="0" b="0"/>
          <a:pathLst>
            <a:path>
              <a:moveTo>
                <a:pt x="0" y="8341"/>
              </a:moveTo>
              <a:lnTo>
                <a:pt x="455528" y="8341"/>
              </a:lnTo>
            </a:path>
          </a:pathLst>
        </a:custGeom>
        <a:noFill/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es-E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2B37DD3F-AE5B-4A06-95B9-E053CE232F7D}" type="sibTrans" cxnId="{2FF01747-E9BE-419D-AA71-337E2C84D7C2}">
      <dgm:prSet/>
      <dgm:spPr/>
      <dgm:t>
        <a:bodyPr/>
        <a:lstStyle/>
        <a:p>
          <a:endParaRPr lang="es-ES"/>
        </a:p>
      </dgm:t>
    </dgm:pt>
    <dgm:pt modelId="{74492EEB-0A64-4EC7-92F1-871A7441D496}">
      <dgm:prSet phldrT="[Texto]" custT="1"/>
      <dgm:spPr>
        <a:xfrm>
          <a:off x="3405652" y="3605645"/>
          <a:ext cx="1961676" cy="569410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BACC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s-ES" sz="14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Concurso “Laxe das rodas”</a:t>
          </a:r>
          <a:endParaRPr lang="es-ES" sz="14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718DE757-1A27-48E4-A105-FBED6EF67FEF}" type="parTrans" cxnId="{127D67B8-1492-407C-8605-4F44AD97F2D3}">
      <dgm:prSet/>
      <dgm:spPr>
        <a:xfrm rot="2142401">
          <a:off x="2897395" y="3718304"/>
          <a:ext cx="560985" cy="16682"/>
        </a:xfrm>
        <a:custGeom>
          <a:avLst/>
          <a:gdLst/>
          <a:ahLst/>
          <a:cxnLst/>
          <a:rect l="0" t="0" r="0" b="0"/>
          <a:pathLst>
            <a:path>
              <a:moveTo>
                <a:pt x="0" y="8341"/>
              </a:moveTo>
              <a:lnTo>
                <a:pt x="560985" y="8341"/>
              </a:lnTo>
            </a:path>
          </a:pathLst>
        </a:custGeom>
        <a:noFill/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es-E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2F40E924-8830-499F-8D3C-6FB9B6061167}" type="sibTrans" cxnId="{127D67B8-1492-407C-8605-4F44AD97F2D3}">
      <dgm:prSet/>
      <dgm:spPr/>
      <dgm:t>
        <a:bodyPr/>
        <a:lstStyle/>
        <a:p>
          <a:endParaRPr lang="es-ES"/>
        </a:p>
      </dgm:t>
    </dgm:pt>
    <dgm:pt modelId="{613F72E2-E39C-4F8F-A99A-F1E729B6F710}" type="pres">
      <dgm:prSet presAssocID="{1B02A7DD-EA96-4D89-ACD4-10D20FBC4CA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814DDCC5-F774-43F8-9D72-DD7B28EA4809}" type="pres">
      <dgm:prSet presAssocID="{E7EFCBAC-0D5B-43D6-94EF-071F3F45B7CF}" presName="root1" presStyleCnt="0"/>
      <dgm:spPr/>
    </dgm:pt>
    <dgm:pt modelId="{B8EEB92D-CB4A-4782-9DDF-1E0197ADD5FE}" type="pres">
      <dgm:prSet presAssocID="{E7EFCBAC-0D5B-43D6-94EF-071F3F45B7CF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A25EF3C4-56F3-493B-8891-7F881ACBEBC0}" type="pres">
      <dgm:prSet presAssocID="{E7EFCBAC-0D5B-43D6-94EF-071F3F45B7CF}" presName="level2hierChild" presStyleCnt="0"/>
      <dgm:spPr/>
    </dgm:pt>
    <dgm:pt modelId="{37632E4B-6E4C-4281-91E5-B01C5F84B41D}" type="pres">
      <dgm:prSet presAssocID="{6FA7A838-AB04-4E4E-994A-01BE6725C1C1}" presName="conn2-1" presStyleLbl="parChTrans1D2" presStyleIdx="0" presStyleCnt="4"/>
      <dgm:spPr/>
      <dgm:t>
        <a:bodyPr/>
        <a:lstStyle/>
        <a:p>
          <a:endParaRPr lang="es-ES"/>
        </a:p>
      </dgm:t>
    </dgm:pt>
    <dgm:pt modelId="{F7F1D0E0-BF4C-4BB9-A572-EE8076D613A8}" type="pres">
      <dgm:prSet presAssocID="{6FA7A838-AB04-4E4E-994A-01BE6725C1C1}" presName="connTx" presStyleLbl="parChTrans1D2" presStyleIdx="0" presStyleCnt="4"/>
      <dgm:spPr/>
      <dgm:t>
        <a:bodyPr/>
        <a:lstStyle/>
        <a:p>
          <a:endParaRPr lang="es-ES"/>
        </a:p>
      </dgm:t>
    </dgm:pt>
    <dgm:pt modelId="{6E171BD4-A4DA-4FBC-B796-62501FA81355}" type="pres">
      <dgm:prSet presAssocID="{0DB2FBC6-C85C-43F8-8CE4-F6C691788BFC}" presName="root2" presStyleCnt="0"/>
      <dgm:spPr/>
    </dgm:pt>
    <dgm:pt modelId="{A1999B00-28FB-4CAA-81A6-7E3D16C5EC97}" type="pres">
      <dgm:prSet presAssocID="{0DB2FBC6-C85C-43F8-8CE4-F6C691788BFC}" presName="LevelTwoTextNode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C426E3D0-7918-44D2-BEC2-8939E6132DBE}" type="pres">
      <dgm:prSet presAssocID="{0DB2FBC6-C85C-43F8-8CE4-F6C691788BFC}" presName="level3hierChild" presStyleCnt="0"/>
      <dgm:spPr/>
    </dgm:pt>
    <dgm:pt modelId="{0086E2F9-3C8E-45D6-9DB8-D88D2F8038EE}" type="pres">
      <dgm:prSet presAssocID="{BCBE10FF-55BB-4C23-BF02-1916C33DA933}" presName="conn2-1" presStyleLbl="parChTrans1D3" presStyleIdx="0" presStyleCnt="9"/>
      <dgm:spPr/>
      <dgm:t>
        <a:bodyPr/>
        <a:lstStyle/>
        <a:p>
          <a:endParaRPr lang="es-ES"/>
        </a:p>
      </dgm:t>
    </dgm:pt>
    <dgm:pt modelId="{1FE7CE22-597B-45BB-B710-5F9041291DF9}" type="pres">
      <dgm:prSet presAssocID="{BCBE10FF-55BB-4C23-BF02-1916C33DA933}" presName="connTx" presStyleLbl="parChTrans1D3" presStyleIdx="0" presStyleCnt="9"/>
      <dgm:spPr/>
      <dgm:t>
        <a:bodyPr/>
        <a:lstStyle/>
        <a:p>
          <a:endParaRPr lang="es-ES"/>
        </a:p>
      </dgm:t>
    </dgm:pt>
    <dgm:pt modelId="{92417E8B-CEBB-47DA-8277-B65983F122C8}" type="pres">
      <dgm:prSet presAssocID="{F73F5937-58EA-4E32-BD52-14DC6110717C}" presName="root2" presStyleCnt="0"/>
      <dgm:spPr/>
    </dgm:pt>
    <dgm:pt modelId="{879DFF60-AD43-4583-9CA6-4C4B4DE1EDD5}" type="pres">
      <dgm:prSet presAssocID="{F73F5937-58EA-4E32-BD52-14DC6110717C}" presName="LevelTwoTextNode" presStyleLbl="node3" presStyleIdx="0" presStyleCnt="9" custScaleX="16273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875C6152-6C83-4229-A1F9-5BB68777A599}" type="pres">
      <dgm:prSet presAssocID="{F73F5937-58EA-4E32-BD52-14DC6110717C}" presName="level3hierChild" presStyleCnt="0"/>
      <dgm:spPr/>
    </dgm:pt>
    <dgm:pt modelId="{7DBE4034-ED2F-4EB9-8FC9-57D8B40D3D65}" type="pres">
      <dgm:prSet presAssocID="{94CBBACB-12CC-42BC-9F2D-2788BB678088}" presName="conn2-1" presStyleLbl="parChTrans1D3" presStyleIdx="1" presStyleCnt="9"/>
      <dgm:spPr/>
      <dgm:t>
        <a:bodyPr/>
        <a:lstStyle/>
        <a:p>
          <a:endParaRPr lang="es-ES"/>
        </a:p>
      </dgm:t>
    </dgm:pt>
    <dgm:pt modelId="{1D9823A8-F1B9-47FC-8610-84C99D1B47D0}" type="pres">
      <dgm:prSet presAssocID="{94CBBACB-12CC-42BC-9F2D-2788BB678088}" presName="connTx" presStyleLbl="parChTrans1D3" presStyleIdx="1" presStyleCnt="9"/>
      <dgm:spPr/>
      <dgm:t>
        <a:bodyPr/>
        <a:lstStyle/>
        <a:p>
          <a:endParaRPr lang="es-ES"/>
        </a:p>
      </dgm:t>
    </dgm:pt>
    <dgm:pt modelId="{2A738C2C-98DD-4FBF-BA36-27232B04DE24}" type="pres">
      <dgm:prSet presAssocID="{F08A76B5-F184-4B4A-9E04-3EA734FD3FB3}" presName="root2" presStyleCnt="0"/>
      <dgm:spPr/>
    </dgm:pt>
    <dgm:pt modelId="{3E80FD91-6820-4674-83BA-854E0EA168B1}" type="pres">
      <dgm:prSet presAssocID="{F08A76B5-F184-4B4A-9E04-3EA734FD3FB3}" presName="LevelTwoTextNode" presStyleLbl="node3" presStyleIdx="1" presStyleCnt="9" custScaleX="162729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E84A4E7D-13D8-452E-9911-05DEC64738B5}" type="pres">
      <dgm:prSet presAssocID="{F08A76B5-F184-4B4A-9E04-3EA734FD3FB3}" presName="level3hierChild" presStyleCnt="0"/>
      <dgm:spPr/>
    </dgm:pt>
    <dgm:pt modelId="{5C7779B0-1D9A-4E48-B01D-FE0580493CB5}" type="pres">
      <dgm:prSet presAssocID="{AFF530A9-FB6E-48EE-91FB-805EB7D43995}" presName="conn2-1" presStyleLbl="parChTrans1D3" presStyleIdx="2" presStyleCnt="9"/>
      <dgm:spPr/>
      <dgm:t>
        <a:bodyPr/>
        <a:lstStyle/>
        <a:p>
          <a:endParaRPr lang="es-ES"/>
        </a:p>
      </dgm:t>
    </dgm:pt>
    <dgm:pt modelId="{432BEFDC-0F58-460D-B0AB-30ACEC9FA511}" type="pres">
      <dgm:prSet presAssocID="{AFF530A9-FB6E-48EE-91FB-805EB7D43995}" presName="connTx" presStyleLbl="parChTrans1D3" presStyleIdx="2" presStyleCnt="9"/>
      <dgm:spPr/>
      <dgm:t>
        <a:bodyPr/>
        <a:lstStyle/>
        <a:p>
          <a:endParaRPr lang="es-ES"/>
        </a:p>
      </dgm:t>
    </dgm:pt>
    <dgm:pt modelId="{FC5F6C07-4A21-4039-B72E-98DBD304D017}" type="pres">
      <dgm:prSet presAssocID="{39670E97-6DF3-4271-A330-9A0B93161EEC}" presName="root2" presStyleCnt="0"/>
      <dgm:spPr/>
    </dgm:pt>
    <dgm:pt modelId="{9C04A759-C695-4961-B21B-120FA25CAE77}" type="pres">
      <dgm:prSet presAssocID="{39670E97-6DF3-4271-A330-9A0B93161EEC}" presName="LevelTwoTextNode" presStyleLbl="node3" presStyleIdx="2" presStyleCnt="9" custScaleX="23637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9D49FC01-7974-425E-AC9E-BCEFE8FC6A27}" type="pres">
      <dgm:prSet presAssocID="{39670E97-6DF3-4271-A330-9A0B93161EEC}" presName="level3hierChild" presStyleCnt="0"/>
      <dgm:spPr/>
    </dgm:pt>
    <dgm:pt modelId="{03B98C1C-9196-42F5-B646-6EA8DADFEEF3}" type="pres">
      <dgm:prSet presAssocID="{C04E112F-F468-47FF-A9DD-BDC5B0ED4D7A}" presName="conn2-1" presStyleLbl="parChTrans1D2" presStyleIdx="1" presStyleCnt="4"/>
      <dgm:spPr/>
      <dgm:t>
        <a:bodyPr/>
        <a:lstStyle/>
        <a:p>
          <a:endParaRPr lang="es-ES"/>
        </a:p>
      </dgm:t>
    </dgm:pt>
    <dgm:pt modelId="{94334AC7-D55F-4B74-A605-B9148D3220A8}" type="pres">
      <dgm:prSet presAssocID="{C04E112F-F468-47FF-A9DD-BDC5B0ED4D7A}" presName="connTx" presStyleLbl="parChTrans1D2" presStyleIdx="1" presStyleCnt="4"/>
      <dgm:spPr/>
      <dgm:t>
        <a:bodyPr/>
        <a:lstStyle/>
        <a:p>
          <a:endParaRPr lang="es-ES"/>
        </a:p>
      </dgm:t>
    </dgm:pt>
    <dgm:pt modelId="{DAE81991-5085-41D4-9ED1-34262CB04FC7}" type="pres">
      <dgm:prSet presAssocID="{C11C945A-6FBB-4DB3-9910-C84862C98765}" presName="root2" presStyleCnt="0"/>
      <dgm:spPr/>
    </dgm:pt>
    <dgm:pt modelId="{6CC19C43-AD48-46A5-A133-CBC4DEF096AA}" type="pres">
      <dgm:prSet presAssocID="{C11C945A-6FBB-4DB3-9910-C84862C98765}" presName="LevelTwoTextNode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52F70FA0-4835-47E8-BFF3-76BDCFD3BB72}" type="pres">
      <dgm:prSet presAssocID="{C11C945A-6FBB-4DB3-9910-C84862C98765}" presName="level3hierChild" presStyleCnt="0"/>
      <dgm:spPr/>
    </dgm:pt>
    <dgm:pt modelId="{C38039AA-F594-4A56-8766-285A7397DAFD}" type="pres">
      <dgm:prSet presAssocID="{05EA297D-3C21-40B7-8C9A-17FA794432A5}" presName="conn2-1" presStyleLbl="parChTrans1D3" presStyleIdx="3" presStyleCnt="9"/>
      <dgm:spPr/>
      <dgm:t>
        <a:bodyPr/>
        <a:lstStyle/>
        <a:p>
          <a:endParaRPr lang="es-ES"/>
        </a:p>
      </dgm:t>
    </dgm:pt>
    <dgm:pt modelId="{D77AA8F8-74F8-471E-A2C8-CDB8F74BCC75}" type="pres">
      <dgm:prSet presAssocID="{05EA297D-3C21-40B7-8C9A-17FA794432A5}" presName="connTx" presStyleLbl="parChTrans1D3" presStyleIdx="3" presStyleCnt="9"/>
      <dgm:spPr/>
      <dgm:t>
        <a:bodyPr/>
        <a:lstStyle/>
        <a:p>
          <a:endParaRPr lang="es-ES"/>
        </a:p>
      </dgm:t>
    </dgm:pt>
    <dgm:pt modelId="{4F954DA7-4B64-41AA-9C0F-3175715238DB}" type="pres">
      <dgm:prSet presAssocID="{C35ADC54-3F5E-4ECB-A6F8-4B1E54F71D8D}" presName="root2" presStyleCnt="0"/>
      <dgm:spPr/>
    </dgm:pt>
    <dgm:pt modelId="{232EFC52-79F6-4CEF-AB08-D24B39A164D7}" type="pres">
      <dgm:prSet presAssocID="{C35ADC54-3F5E-4ECB-A6F8-4B1E54F71D8D}" presName="LevelTwoTextNode" presStyleLbl="node3" presStyleIdx="3" presStyleCnt="9" custScaleX="16273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2D55D6C7-C7A9-4176-A3D2-E7A77E000235}" type="pres">
      <dgm:prSet presAssocID="{C35ADC54-3F5E-4ECB-A6F8-4B1E54F71D8D}" presName="level3hierChild" presStyleCnt="0"/>
      <dgm:spPr/>
    </dgm:pt>
    <dgm:pt modelId="{BB5C4076-4316-4BB6-A3B1-836757419FC6}" type="pres">
      <dgm:prSet presAssocID="{B915CDCD-FBD1-43EC-B17C-70E7AA228041}" presName="conn2-1" presStyleLbl="parChTrans1D2" presStyleIdx="2" presStyleCnt="4"/>
      <dgm:spPr/>
      <dgm:t>
        <a:bodyPr/>
        <a:lstStyle/>
        <a:p>
          <a:endParaRPr lang="es-ES"/>
        </a:p>
      </dgm:t>
    </dgm:pt>
    <dgm:pt modelId="{0CDEF6A0-65A5-4C60-9078-EAF4D32391AA}" type="pres">
      <dgm:prSet presAssocID="{B915CDCD-FBD1-43EC-B17C-70E7AA228041}" presName="connTx" presStyleLbl="parChTrans1D2" presStyleIdx="2" presStyleCnt="4"/>
      <dgm:spPr/>
      <dgm:t>
        <a:bodyPr/>
        <a:lstStyle/>
        <a:p>
          <a:endParaRPr lang="es-ES"/>
        </a:p>
      </dgm:t>
    </dgm:pt>
    <dgm:pt modelId="{ABB8235D-D0DF-4509-A4F6-0B4B25DC7778}" type="pres">
      <dgm:prSet presAssocID="{3E8858D7-8153-42FC-975A-1922EC82FE8A}" presName="root2" presStyleCnt="0"/>
      <dgm:spPr/>
    </dgm:pt>
    <dgm:pt modelId="{6CFCDEC4-049C-4EC5-9A15-E653B3E04C97}" type="pres">
      <dgm:prSet presAssocID="{3E8858D7-8153-42FC-975A-1922EC82FE8A}" presName="LevelTwoTextNode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491C1BC-3E0A-47F8-AA14-9E94DCDB7F11}" type="pres">
      <dgm:prSet presAssocID="{3E8858D7-8153-42FC-975A-1922EC82FE8A}" presName="level3hierChild" presStyleCnt="0"/>
      <dgm:spPr/>
    </dgm:pt>
    <dgm:pt modelId="{86AADE21-BD3B-4F0C-917A-F366CE35E2B6}" type="pres">
      <dgm:prSet presAssocID="{5C1E3744-1FED-44DF-B36B-C01875FE4531}" presName="conn2-1" presStyleLbl="parChTrans1D3" presStyleIdx="4" presStyleCnt="9"/>
      <dgm:spPr/>
      <dgm:t>
        <a:bodyPr/>
        <a:lstStyle/>
        <a:p>
          <a:endParaRPr lang="es-ES"/>
        </a:p>
      </dgm:t>
    </dgm:pt>
    <dgm:pt modelId="{6986D816-5C5D-4729-96D9-7DE3F2AF0DED}" type="pres">
      <dgm:prSet presAssocID="{5C1E3744-1FED-44DF-B36B-C01875FE4531}" presName="connTx" presStyleLbl="parChTrans1D3" presStyleIdx="4" presStyleCnt="9"/>
      <dgm:spPr/>
      <dgm:t>
        <a:bodyPr/>
        <a:lstStyle/>
        <a:p>
          <a:endParaRPr lang="es-ES"/>
        </a:p>
      </dgm:t>
    </dgm:pt>
    <dgm:pt modelId="{2D3F0757-46C0-4BDD-94FF-702BAF33E2AB}" type="pres">
      <dgm:prSet presAssocID="{180F0510-83CF-4C64-A385-958F623FB898}" presName="root2" presStyleCnt="0"/>
      <dgm:spPr/>
    </dgm:pt>
    <dgm:pt modelId="{FA92BF9F-0E27-40D6-966B-A3A21F33753D}" type="pres">
      <dgm:prSet presAssocID="{180F0510-83CF-4C64-A385-958F623FB898}" presName="LevelTwoTextNode" presStyleLbl="node3" presStyleIdx="4" presStyleCnt="9" custScaleX="16788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2CD5C56B-CAE7-4CD7-8CCD-24F20B24703B}" type="pres">
      <dgm:prSet presAssocID="{180F0510-83CF-4C64-A385-958F623FB898}" presName="level3hierChild" presStyleCnt="0"/>
      <dgm:spPr/>
    </dgm:pt>
    <dgm:pt modelId="{392484AC-8644-44EF-8B76-AD74BE7A00B2}" type="pres">
      <dgm:prSet presAssocID="{15B2AEC6-EC77-4D02-999F-42DF586E9521}" presName="conn2-1" presStyleLbl="parChTrans1D4" presStyleIdx="0" presStyleCnt="2"/>
      <dgm:spPr/>
      <dgm:t>
        <a:bodyPr/>
        <a:lstStyle/>
        <a:p>
          <a:endParaRPr lang="es-ES"/>
        </a:p>
      </dgm:t>
    </dgm:pt>
    <dgm:pt modelId="{B70C51BC-63BC-48EC-8268-26F9E75D4A60}" type="pres">
      <dgm:prSet presAssocID="{15B2AEC6-EC77-4D02-999F-42DF586E9521}" presName="connTx" presStyleLbl="parChTrans1D4" presStyleIdx="0" presStyleCnt="2"/>
      <dgm:spPr/>
      <dgm:t>
        <a:bodyPr/>
        <a:lstStyle/>
        <a:p>
          <a:endParaRPr lang="es-ES"/>
        </a:p>
      </dgm:t>
    </dgm:pt>
    <dgm:pt modelId="{83BB72E6-6028-48FF-958B-0D89E1FD2BF3}" type="pres">
      <dgm:prSet presAssocID="{B6D9D75B-8C3A-4C87-84AE-91A8526003FA}" presName="root2" presStyleCnt="0"/>
      <dgm:spPr/>
    </dgm:pt>
    <dgm:pt modelId="{5E5F5102-9624-4055-97FB-CAC8402DD2B6}" type="pres">
      <dgm:prSet presAssocID="{B6D9D75B-8C3A-4C87-84AE-91A8526003FA}" presName="LevelTwoTextNode" presStyleLbl="node4" presStyleIdx="0" presStyleCnt="2" custScaleX="18220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B5A9C228-82DF-4282-9926-BED077D65762}" type="pres">
      <dgm:prSet presAssocID="{B6D9D75B-8C3A-4C87-84AE-91A8526003FA}" presName="level3hierChild" presStyleCnt="0"/>
      <dgm:spPr/>
    </dgm:pt>
    <dgm:pt modelId="{C246ACD2-2022-4AEF-A1A1-3FD9D95FAEB0}" type="pres">
      <dgm:prSet presAssocID="{5BCCF663-C37E-42F9-BF1A-ECE62A044F8F}" presName="conn2-1" presStyleLbl="parChTrans1D4" presStyleIdx="1" presStyleCnt="2"/>
      <dgm:spPr/>
      <dgm:t>
        <a:bodyPr/>
        <a:lstStyle/>
        <a:p>
          <a:endParaRPr lang="es-ES"/>
        </a:p>
      </dgm:t>
    </dgm:pt>
    <dgm:pt modelId="{71BC2EA3-789E-4165-BFB5-CB07C0E3D3B7}" type="pres">
      <dgm:prSet presAssocID="{5BCCF663-C37E-42F9-BF1A-ECE62A044F8F}" presName="connTx" presStyleLbl="parChTrans1D4" presStyleIdx="1" presStyleCnt="2"/>
      <dgm:spPr/>
      <dgm:t>
        <a:bodyPr/>
        <a:lstStyle/>
        <a:p>
          <a:endParaRPr lang="es-ES"/>
        </a:p>
      </dgm:t>
    </dgm:pt>
    <dgm:pt modelId="{A45CFF48-CD5E-495B-A759-1DE7C80C1558}" type="pres">
      <dgm:prSet presAssocID="{0568647A-FF53-4545-9FD1-03A8B52AA982}" presName="root2" presStyleCnt="0"/>
      <dgm:spPr/>
    </dgm:pt>
    <dgm:pt modelId="{B7A54C66-7AC7-49C2-A0D1-D788A4945F0B}" type="pres">
      <dgm:prSet presAssocID="{0568647A-FF53-4545-9FD1-03A8B52AA982}" presName="LevelTwoTextNode" presStyleLbl="node4" presStyleIdx="1" presStyleCnt="2" custScaleX="26440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B7225A69-9418-48AC-984A-3236A6E79BCD}" type="pres">
      <dgm:prSet presAssocID="{0568647A-FF53-4545-9FD1-03A8B52AA982}" presName="level3hierChild" presStyleCnt="0"/>
      <dgm:spPr/>
    </dgm:pt>
    <dgm:pt modelId="{41A068A0-72D2-4B28-97FD-EAF2F2068ECF}" type="pres">
      <dgm:prSet presAssocID="{718DE757-1A27-48E4-A105-FBED6EF67FEF}" presName="conn2-1" presStyleLbl="parChTrans1D3" presStyleIdx="5" presStyleCnt="9"/>
      <dgm:spPr/>
      <dgm:t>
        <a:bodyPr/>
        <a:lstStyle/>
        <a:p>
          <a:endParaRPr lang="es-ES"/>
        </a:p>
      </dgm:t>
    </dgm:pt>
    <dgm:pt modelId="{E77759E4-3088-4D78-9B6A-649B8680765F}" type="pres">
      <dgm:prSet presAssocID="{718DE757-1A27-48E4-A105-FBED6EF67FEF}" presName="connTx" presStyleLbl="parChTrans1D3" presStyleIdx="5" presStyleCnt="9"/>
      <dgm:spPr/>
      <dgm:t>
        <a:bodyPr/>
        <a:lstStyle/>
        <a:p>
          <a:endParaRPr lang="es-ES"/>
        </a:p>
      </dgm:t>
    </dgm:pt>
    <dgm:pt modelId="{4B373AB1-2F59-42A4-99C7-B05E8B89037F}" type="pres">
      <dgm:prSet presAssocID="{74492EEB-0A64-4EC7-92F1-871A7441D496}" presName="root2" presStyleCnt="0"/>
      <dgm:spPr/>
    </dgm:pt>
    <dgm:pt modelId="{DE36C674-580E-432B-A879-BE6B6D07B534}" type="pres">
      <dgm:prSet presAssocID="{74492EEB-0A64-4EC7-92F1-871A7441D496}" presName="LevelTwoTextNode" presStyleLbl="node3" presStyleIdx="5" presStyleCnt="9" custScaleX="17225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CCF6879C-BEC9-4A43-B1ED-E8E533D9F13D}" type="pres">
      <dgm:prSet presAssocID="{74492EEB-0A64-4EC7-92F1-871A7441D496}" presName="level3hierChild" presStyleCnt="0"/>
      <dgm:spPr/>
    </dgm:pt>
    <dgm:pt modelId="{CF7D301A-74C0-4299-859F-3A7C1951D445}" type="pres">
      <dgm:prSet presAssocID="{C34232DD-1B4C-4CF3-AB9D-B6E2075F2C49}" presName="conn2-1" presStyleLbl="parChTrans1D2" presStyleIdx="3" presStyleCnt="4"/>
      <dgm:spPr/>
      <dgm:t>
        <a:bodyPr/>
        <a:lstStyle/>
        <a:p>
          <a:endParaRPr lang="es-ES"/>
        </a:p>
      </dgm:t>
    </dgm:pt>
    <dgm:pt modelId="{33A5A818-7E39-4D95-8808-02D06EB12459}" type="pres">
      <dgm:prSet presAssocID="{C34232DD-1B4C-4CF3-AB9D-B6E2075F2C49}" presName="connTx" presStyleLbl="parChTrans1D2" presStyleIdx="3" presStyleCnt="4"/>
      <dgm:spPr/>
      <dgm:t>
        <a:bodyPr/>
        <a:lstStyle/>
        <a:p>
          <a:endParaRPr lang="es-ES"/>
        </a:p>
      </dgm:t>
    </dgm:pt>
    <dgm:pt modelId="{44F7D6EE-7156-45C8-BBEF-17ADAB01E342}" type="pres">
      <dgm:prSet presAssocID="{DA4CA998-3E5A-40EA-A515-B12AA69199C5}" presName="root2" presStyleCnt="0"/>
      <dgm:spPr/>
    </dgm:pt>
    <dgm:pt modelId="{E6262EE9-F42A-4229-9F9F-BC0281A64E8B}" type="pres">
      <dgm:prSet presAssocID="{DA4CA998-3E5A-40EA-A515-B12AA69199C5}" presName="LevelTwoTextNode" presStyleLbl="node2" presStyleIdx="3" presStyleCnt="4" custScaleX="14725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046B8CD7-00D1-43B6-BE92-D5C9541A640B}" type="pres">
      <dgm:prSet presAssocID="{DA4CA998-3E5A-40EA-A515-B12AA69199C5}" presName="level3hierChild" presStyleCnt="0"/>
      <dgm:spPr/>
    </dgm:pt>
    <dgm:pt modelId="{D98FCF07-DCF8-4388-94ED-05F42AF1CE45}" type="pres">
      <dgm:prSet presAssocID="{F42F7588-5150-4576-861B-E572FE7C5BA9}" presName="conn2-1" presStyleLbl="parChTrans1D3" presStyleIdx="6" presStyleCnt="9"/>
      <dgm:spPr/>
      <dgm:t>
        <a:bodyPr/>
        <a:lstStyle/>
        <a:p>
          <a:endParaRPr lang="es-ES"/>
        </a:p>
      </dgm:t>
    </dgm:pt>
    <dgm:pt modelId="{1AF96AD7-6065-4E42-A98A-7AFEF7CE3A30}" type="pres">
      <dgm:prSet presAssocID="{F42F7588-5150-4576-861B-E572FE7C5BA9}" presName="connTx" presStyleLbl="parChTrans1D3" presStyleIdx="6" presStyleCnt="9"/>
      <dgm:spPr/>
      <dgm:t>
        <a:bodyPr/>
        <a:lstStyle/>
        <a:p>
          <a:endParaRPr lang="es-ES"/>
        </a:p>
      </dgm:t>
    </dgm:pt>
    <dgm:pt modelId="{EF28F6E7-BE6B-4415-93D1-44B16819648E}" type="pres">
      <dgm:prSet presAssocID="{F7407BE8-9E5E-415B-A7C3-5234D321844F}" presName="root2" presStyleCnt="0"/>
      <dgm:spPr/>
    </dgm:pt>
    <dgm:pt modelId="{A9E65245-24B8-492A-8ECD-6CCEB1CA5B19}" type="pres">
      <dgm:prSet presAssocID="{F7407BE8-9E5E-415B-A7C3-5234D321844F}" presName="LevelTwoTextNode" presStyleLbl="node3" presStyleIdx="6" presStyleCnt="9" custScaleX="155728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4B503422-AC79-4F0C-9579-4BE81A471822}" type="pres">
      <dgm:prSet presAssocID="{F7407BE8-9E5E-415B-A7C3-5234D321844F}" presName="level3hierChild" presStyleCnt="0"/>
      <dgm:spPr/>
    </dgm:pt>
    <dgm:pt modelId="{9B9DAE2C-BE6F-4555-BFFD-6ADA31911574}" type="pres">
      <dgm:prSet presAssocID="{238B3754-2F47-4A99-B503-74E2CB45293A}" presName="conn2-1" presStyleLbl="parChTrans1D3" presStyleIdx="7" presStyleCnt="9"/>
      <dgm:spPr/>
      <dgm:t>
        <a:bodyPr/>
        <a:lstStyle/>
        <a:p>
          <a:endParaRPr lang="es-ES"/>
        </a:p>
      </dgm:t>
    </dgm:pt>
    <dgm:pt modelId="{BD0202B3-475D-4548-B231-D6D623DB4BDD}" type="pres">
      <dgm:prSet presAssocID="{238B3754-2F47-4A99-B503-74E2CB45293A}" presName="connTx" presStyleLbl="parChTrans1D3" presStyleIdx="7" presStyleCnt="9"/>
      <dgm:spPr/>
      <dgm:t>
        <a:bodyPr/>
        <a:lstStyle/>
        <a:p>
          <a:endParaRPr lang="es-ES"/>
        </a:p>
      </dgm:t>
    </dgm:pt>
    <dgm:pt modelId="{AF1E7946-9518-4D3E-83A3-DDA781889CE8}" type="pres">
      <dgm:prSet presAssocID="{62634E2F-EF57-4C2B-973E-A85CD1EB0A37}" presName="root2" presStyleCnt="0"/>
      <dgm:spPr/>
    </dgm:pt>
    <dgm:pt modelId="{33DE9E48-2192-45C8-A7F1-8E615619C0AB}" type="pres">
      <dgm:prSet presAssocID="{62634E2F-EF57-4C2B-973E-A85CD1EB0A37}" presName="LevelTwoTextNode" presStyleLbl="node3" presStyleIdx="7" presStyleCnt="9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8293283B-C617-46EE-A71A-9183BCBE2363}" type="pres">
      <dgm:prSet presAssocID="{62634E2F-EF57-4C2B-973E-A85CD1EB0A37}" presName="level3hierChild" presStyleCnt="0"/>
      <dgm:spPr/>
    </dgm:pt>
    <dgm:pt modelId="{0628AE88-37DF-423B-9625-0C7D30109D79}" type="pres">
      <dgm:prSet presAssocID="{2CF512D9-4EE7-4B8F-96FD-BBE09CA0ECCB}" presName="conn2-1" presStyleLbl="parChTrans1D3" presStyleIdx="8" presStyleCnt="9"/>
      <dgm:spPr/>
      <dgm:t>
        <a:bodyPr/>
        <a:lstStyle/>
        <a:p>
          <a:endParaRPr lang="es-ES"/>
        </a:p>
      </dgm:t>
    </dgm:pt>
    <dgm:pt modelId="{2FC4FCD0-FE14-4CD4-B95A-9BD79BFF0F62}" type="pres">
      <dgm:prSet presAssocID="{2CF512D9-4EE7-4B8F-96FD-BBE09CA0ECCB}" presName="connTx" presStyleLbl="parChTrans1D3" presStyleIdx="8" presStyleCnt="9"/>
      <dgm:spPr/>
      <dgm:t>
        <a:bodyPr/>
        <a:lstStyle/>
        <a:p>
          <a:endParaRPr lang="es-ES"/>
        </a:p>
      </dgm:t>
    </dgm:pt>
    <dgm:pt modelId="{AE895B9F-29FB-4287-A688-1A0075346EF0}" type="pres">
      <dgm:prSet presAssocID="{435B7D78-B210-4A40-8E24-ABC554709D85}" presName="root2" presStyleCnt="0"/>
      <dgm:spPr/>
    </dgm:pt>
    <dgm:pt modelId="{B590C31D-AE6F-4258-B3E6-8B40D3B25384}" type="pres">
      <dgm:prSet presAssocID="{435B7D78-B210-4A40-8E24-ABC554709D85}" presName="LevelTwoTextNode" presStyleLbl="node3" presStyleIdx="8" presStyleCnt="9" custScaleX="20591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EEF9E7D7-13F5-4638-9129-6322013644EA}" type="pres">
      <dgm:prSet presAssocID="{435B7D78-B210-4A40-8E24-ABC554709D85}" presName="level3hierChild" presStyleCnt="0"/>
      <dgm:spPr/>
    </dgm:pt>
  </dgm:ptLst>
  <dgm:cxnLst>
    <dgm:cxn modelId="{BABCA4BB-52D1-4122-98FF-8401ED7C677D}" type="presOf" srcId="{5BCCF663-C37E-42F9-BF1A-ECE62A044F8F}" destId="{71BC2EA3-789E-4165-BFB5-CB07C0E3D3B7}" srcOrd="1" destOrd="0" presId="urn:microsoft.com/office/officeart/2005/8/layout/hierarchy2"/>
    <dgm:cxn modelId="{2FF01747-E9BE-419D-AA71-337E2C84D7C2}" srcId="{DA4CA998-3E5A-40EA-A515-B12AA69199C5}" destId="{62634E2F-EF57-4C2B-973E-A85CD1EB0A37}" srcOrd="1" destOrd="0" parTransId="{238B3754-2F47-4A99-B503-74E2CB45293A}" sibTransId="{2B37DD3F-AE5B-4A06-95B9-E053CE232F7D}"/>
    <dgm:cxn modelId="{888A85EF-5656-4B9C-98AA-1AA9A81FB0B2}" srcId="{E7EFCBAC-0D5B-43D6-94EF-071F3F45B7CF}" destId="{0DB2FBC6-C85C-43F8-8CE4-F6C691788BFC}" srcOrd="0" destOrd="0" parTransId="{6FA7A838-AB04-4E4E-994A-01BE6725C1C1}" sibTransId="{42BEFA97-2EEE-4DFA-B0E2-692D87715CDE}"/>
    <dgm:cxn modelId="{998FB008-1DB9-43D3-A004-E3C91867258E}" type="presOf" srcId="{B915CDCD-FBD1-43EC-B17C-70E7AA228041}" destId="{BB5C4076-4316-4BB6-A3B1-836757419FC6}" srcOrd="0" destOrd="0" presId="urn:microsoft.com/office/officeart/2005/8/layout/hierarchy2"/>
    <dgm:cxn modelId="{531E4479-E4CC-440D-B09D-0F3A0872E354}" srcId="{180F0510-83CF-4C64-A385-958F623FB898}" destId="{B6D9D75B-8C3A-4C87-84AE-91A8526003FA}" srcOrd="0" destOrd="0" parTransId="{15B2AEC6-EC77-4D02-999F-42DF586E9521}" sibTransId="{4D5CF35A-3D15-4E45-B388-0D8E9F18E9E4}"/>
    <dgm:cxn modelId="{0DFF16B7-4368-4E61-8E58-5F9210298FDC}" type="presOf" srcId="{AFF530A9-FB6E-48EE-91FB-805EB7D43995}" destId="{432BEFDC-0F58-460D-B0AB-30ACEC9FA511}" srcOrd="1" destOrd="0" presId="urn:microsoft.com/office/officeart/2005/8/layout/hierarchy2"/>
    <dgm:cxn modelId="{2107CD65-DA71-4754-AED9-3B0A9077013F}" srcId="{E7EFCBAC-0D5B-43D6-94EF-071F3F45B7CF}" destId="{DA4CA998-3E5A-40EA-A515-B12AA69199C5}" srcOrd="3" destOrd="0" parTransId="{C34232DD-1B4C-4CF3-AB9D-B6E2075F2C49}" sibTransId="{FD3AAFDA-1B16-4C94-86C6-2623807D0403}"/>
    <dgm:cxn modelId="{28EBF719-0D4C-4151-A08A-2F8C53E6F9B0}" type="presOf" srcId="{238B3754-2F47-4A99-B503-74E2CB45293A}" destId="{9B9DAE2C-BE6F-4555-BFFD-6ADA31911574}" srcOrd="0" destOrd="0" presId="urn:microsoft.com/office/officeart/2005/8/layout/hierarchy2"/>
    <dgm:cxn modelId="{C9C26574-6277-46B4-B3F3-3D6522AEF315}" type="presOf" srcId="{C04E112F-F468-47FF-A9DD-BDC5B0ED4D7A}" destId="{03B98C1C-9196-42F5-B646-6EA8DADFEEF3}" srcOrd="0" destOrd="0" presId="urn:microsoft.com/office/officeart/2005/8/layout/hierarchy2"/>
    <dgm:cxn modelId="{58F1A2CE-04B2-4C95-9514-6FCFD12D42D1}" type="presOf" srcId="{DA4CA998-3E5A-40EA-A515-B12AA69199C5}" destId="{E6262EE9-F42A-4229-9F9F-BC0281A64E8B}" srcOrd="0" destOrd="0" presId="urn:microsoft.com/office/officeart/2005/8/layout/hierarchy2"/>
    <dgm:cxn modelId="{A612E9D4-B603-4EF7-9420-EDEF22AD31EE}" type="presOf" srcId="{F73F5937-58EA-4E32-BD52-14DC6110717C}" destId="{879DFF60-AD43-4583-9CA6-4C4B4DE1EDD5}" srcOrd="0" destOrd="0" presId="urn:microsoft.com/office/officeart/2005/8/layout/hierarchy2"/>
    <dgm:cxn modelId="{9410D97A-9724-462A-B3D1-FB8A8DDC6416}" type="presOf" srcId="{0DB2FBC6-C85C-43F8-8CE4-F6C691788BFC}" destId="{A1999B00-28FB-4CAA-81A6-7E3D16C5EC97}" srcOrd="0" destOrd="0" presId="urn:microsoft.com/office/officeart/2005/8/layout/hierarchy2"/>
    <dgm:cxn modelId="{7009D6FB-13E6-4CD2-AC6F-C972C3EB1518}" type="presOf" srcId="{5C1E3744-1FED-44DF-B36B-C01875FE4531}" destId="{6986D816-5C5D-4729-96D9-7DE3F2AF0DED}" srcOrd="1" destOrd="0" presId="urn:microsoft.com/office/officeart/2005/8/layout/hierarchy2"/>
    <dgm:cxn modelId="{C4A42A07-7906-46CF-98DB-42E073106F79}" type="presOf" srcId="{435B7D78-B210-4A40-8E24-ABC554709D85}" destId="{B590C31D-AE6F-4258-B3E6-8B40D3B25384}" srcOrd="0" destOrd="0" presId="urn:microsoft.com/office/officeart/2005/8/layout/hierarchy2"/>
    <dgm:cxn modelId="{75B394E1-0E77-4909-BB10-C3E3226647F7}" type="presOf" srcId="{C04E112F-F468-47FF-A9DD-BDC5B0ED4D7A}" destId="{94334AC7-D55F-4B74-A605-B9148D3220A8}" srcOrd="1" destOrd="0" presId="urn:microsoft.com/office/officeart/2005/8/layout/hierarchy2"/>
    <dgm:cxn modelId="{D3DD7A5A-DE82-4F33-9F1E-48D5339F6C34}" type="presOf" srcId="{F08A76B5-F184-4B4A-9E04-3EA734FD3FB3}" destId="{3E80FD91-6820-4674-83BA-854E0EA168B1}" srcOrd="0" destOrd="0" presId="urn:microsoft.com/office/officeart/2005/8/layout/hierarchy2"/>
    <dgm:cxn modelId="{EE1C7DD2-C048-4581-8674-20C9BEEB13A8}" type="presOf" srcId="{94CBBACB-12CC-42BC-9F2D-2788BB678088}" destId="{1D9823A8-F1B9-47FC-8610-84C99D1B47D0}" srcOrd="1" destOrd="0" presId="urn:microsoft.com/office/officeart/2005/8/layout/hierarchy2"/>
    <dgm:cxn modelId="{0F7717C3-7D64-4B16-ADE8-04C52F0233F6}" type="presOf" srcId="{180F0510-83CF-4C64-A385-958F623FB898}" destId="{FA92BF9F-0E27-40D6-966B-A3A21F33753D}" srcOrd="0" destOrd="0" presId="urn:microsoft.com/office/officeart/2005/8/layout/hierarchy2"/>
    <dgm:cxn modelId="{BF8E4D70-6AB4-4F22-B60E-8671ED132CD0}" type="presOf" srcId="{74492EEB-0A64-4EC7-92F1-871A7441D496}" destId="{DE36C674-580E-432B-A879-BE6B6D07B534}" srcOrd="0" destOrd="0" presId="urn:microsoft.com/office/officeart/2005/8/layout/hierarchy2"/>
    <dgm:cxn modelId="{A7538692-EC36-40D3-9169-C414D8C72295}" srcId="{0DB2FBC6-C85C-43F8-8CE4-F6C691788BFC}" destId="{F08A76B5-F184-4B4A-9E04-3EA734FD3FB3}" srcOrd="1" destOrd="0" parTransId="{94CBBACB-12CC-42BC-9F2D-2788BB678088}" sibTransId="{381F26FB-0468-4A3E-AB51-7ACE88F49833}"/>
    <dgm:cxn modelId="{31F90A63-4447-43B9-9004-0AB5EEF3BAFE}" srcId="{3E8858D7-8153-42FC-975A-1922EC82FE8A}" destId="{180F0510-83CF-4C64-A385-958F623FB898}" srcOrd="0" destOrd="0" parTransId="{5C1E3744-1FED-44DF-B36B-C01875FE4531}" sibTransId="{1C9D2C6E-3546-4801-BF83-A1CF0F4099AD}"/>
    <dgm:cxn modelId="{B5CB37B0-46DD-4EC6-A956-CB939E709778}" srcId="{DA4CA998-3E5A-40EA-A515-B12AA69199C5}" destId="{F7407BE8-9E5E-415B-A7C3-5234D321844F}" srcOrd="0" destOrd="0" parTransId="{F42F7588-5150-4576-861B-E572FE7C5BA9}" sibTransId="{57338EE6-993A-4E94-B3ED-8AF26DF0C8F6}"/>
    <dgm:cxn modelId="{6F0125A8-1CAB-4DE0-B1D7-F2E67736C63C}" type="presOf" srcId="{F42F7588-5150-4576-861B-E572FE7C5BA9}" destId="{1AF96AD7-6065-4E42-A98A-7AFEF7CE3A30}" srcOrd="1" destOrd="0" presId="urn:microsoft.com/office/officeart/2005/8/layout/hierarchy2"/>
    <dgm:cxn modelId="{C943F5E0-E223-4CF3-8D50-8525E75FA67D}" type="presOf" srcId="{718DE757-1A27-48E4-A105-FBED6EF67FEF}" destId="{E77759E4-3088-4D78-9B6A-649B8680765F}" srcOrd="1" destOrd="0" presId="urn:microsoft.com/office/officeart/2005/8/layout/hierarchy2"/>
    <dgm:cxn modelId="{3E513E3F-C864-40EC-9AE5-2F36EFC6D905}" srcId="{C11C945A-6FBB-4DB3-9910-C84862C98765}" destId="{C35ADC54-3F5E-4ECB-A6F8-4B1E54F71D8D}" srcOrd="0" destOrd="0" parTransId="{05EA297D-3C21-40B7-8C9A-17FA794432A5}" sibTransId="{6421F87C-A195-4DB3-9BBD-7022D1699D81}"/>
    <dgm:cxn modelId="{9C11A67F-D95E-4168-917E-688A04C1B1E1}" type="presOf" srcId="{0568647A-FF53-4545-9FD1-03A8B52AA982}" destId="{B7A54C66-7AC7-49C2-A0D1-D788A4945F0B}" srcOrd="0" destOrd="0" presId="urn:microsoft.com/office/officeart/2005/8/layout/hierarchy2"/>
    <dgm:cxn modelId="{13AB7D9B-FF86-4D75-87E8-CAD7C61262BF}" type="presOf" srcId="{E7EFCBAC-0D5B-43D6-94EF-071F3F45B7CF}" destId="{B8EEB92D-CB4A-4782-9DDF-1E0197ADD5FE}" srcOrd="0" destOrd="0" presId="urn:microsoft.com/office/officeart/2005/8/layout/hierarchy2"/>
    <dgm:cxn modelId="{72C42174-C9C5-45B3-9E10-312015E17BFD}" type="presOf" srcId="{5C1E3744-1FED-44DF-B36B-C01875FE4531}" destId="{86AADE21-BD3B-4F0C-917A-F366CE35E2B6}" srcOrd="0" destOrd="0" presId="urn:microsoft.com/office/officeart/2005/8/layout/hierarchy2"/>
    <dgm:cxn modelId="{0AE2F5AF-B0F8-4412-8D40-711E1FDD4E58}" type="presOf" srcId="{C34232DD-1B4C-4CF3-AB9D-B6E2075F2C49}" destId="{33A5A818-7E39-4D95-8808-02D06EB12459}" srcOrd="1" destOrd="0" presId="urn:microsoft.com/office/officeart/2005/8/layout/hierarchy2"/>
    <dgm:cxn modelId="{39FA564D-E17D-4215-9CA7-94C652D0A5D6}" srcId="{E7EFCBAC-0D5B-43D6-94EF-071F3F45B7CF}" destId="{3E8858D7-8153-42FC-975A-1922EC82FE8A}" srcOrd="2" destOrd="0" parTransId="{B915CDCD-FBD1-43EC-B17C-70E7AA228041}" sibTransId="{E7784F1C-586A-4FB0-85E4-C16301F83400}"/>
    <dgm:cxn modelId="{8FD07F24-F9D6-4AEE-B1A5-AD5F22D6D498}" srcId="{E7EFCBAC-0D5B-43D6-94EF-071F3F45B7CF}" destId="{C11C945A-6FBB-4DB3-9910-C84862C98765}" srcOrd="1" destOrd="0" parTransId="{C04E112F-F468-47FF-A9DD-BDC5B0ED4D7A}" sibTransId="{E9341F26-9223-4AE9-A2D4-0EE57A6D72A4}"/>
    <dgm:cxn modelId="{1CC35C43-7F02-4A0F-8A6B-E8273CB16B68}" type="presOf" srcId="{B6D9D75B-8C3A-4C87-84AE-91A8526003FA}" destId="{5E5F5102-9624-4055-97FB-CAC8402DD2B6}" srcOrd="0" destOrd="0" presId="urn:microsoft.com/office/officeart/2005/8/layout/hierarchy2"/>
    <dgm:cxn modelId="{6B0689AC-326E-4C75-8ABE-47CDEAE6FF87}" type="presOf" srcId="{238B3754-2F47-4A99-B503-74E2CB45293A}" destId="{BD0202B3-475D-4548-B231-D6D623DB4BDD}" srcOrd="1" destOrd="0" presId="urn:microsoft.com/office/officeart/2005/8/layout/hierarchy2"/>
    <dgm:cxn modelId="{01BC9170-D592-4F35-92D9-43E80DF7473E}" type="presOf" srcId="{94CBBACB-12CC-42BC-9F2D-2788BB678088}" destId="{7DBE4034-ED2F-4EB9-8FC9-57D8B40D3D65}" srcOrd="0" destOrd="0" presId="urn:microsoft.com/office/officeart/2005/8/layout/hierarchy2"/>
    <dgm:cxn modelId="{56586CFD-E468-466F-B07F-B8B786DEDC17}" type="presOf" srcId="{05EA297D-3C21-40B7-8C9A-17FA794432A5}" destId="{D77AA8F8-74F8-471E-A2C8-CDB8F74BCC75}" srcOrd="1" destOrd="0" presId="urn:microsoft.com/office/officeart/2005/8/layout/hierarchy2"/>
    <dgm:cxn modelId="{D4A4A4F8-065A-4A64-A66F-28099C3DDAED}" type="presOf" srcId="{718DE757-1A27-48E4-A105-FBED6EF67FEF}" destId="{41A068A0-72D2-4B28-97FD-EAF2F2068ECF}" srcOrd="0" destOrd="0" presId="urn:microsoft.com/office/officeart/2005/8/layout/hierarchy2"/>
    <dgm:cxn modelId="{02FD7405-E986-42CC-864D-FCF3DF145BAE}" type="presOf" srcId="{6FA7A838-AB04-4E4E-994A-01BE6725C1C1}" destId="{37632E4B-6E4C-4281-91E5-B01C5F84B41D}" srcOrd="0" destOrd="0" presId="urn:microsoft.com/office/officeart/2005/8/layout/hierarchy2"/>
    <dgm:cxn modelId="{FF90E7BE-ED7F-4791-B836-632506FFE6C4}" type="presOf" srcId="{3E8858D7-8153-42FC-975A-1922EC82FE8A}" destId="{6CFCDEC4-049C-4EC5-9A15-E653B3E04C97}" srcOrd="0" destOrd="0" presId="urn:microsoft.com/office/officeart/2005/8/layout/hierarchy2"/>
    <dgm:cxn modelId="{32A6BA1D-42C4-4649-86E8-96885862EBC5}" type="presOf" srcId="{AFF530A9-FB6E-48EE-91FB-805EB7D43995}" destId="{5C7779B0-1D9A-4E48-B01D-FE0580493CB5}" srcOrd="0" destOrd="0" presId="urn:microsoft.com/office/officeart/2005/8/layout/hierarchy2"/>
    <dgm:cxn modelId="{E3A6CB53-9AF3-4498-BC87-EA2162A3D2D6}" type="presOf" srcId="{05EA297D-3C21-40B7-8C9A-17FA794432A5}" destId="{C38039AA-F594-4A56-8766-285A7397DAFD}" srcOrd="0" destOrd="0" presId="urn:microsoft.com/office/officeart/2005/8/layout/hierarchy2"/>
    <dgm:cxn modelId="{6C472B54-6F36-4191-A84F-CAFC13358BA0}" type="presOf" srcId="{C11C945A-6FBB-4DB3-9910-C84862C98765}" destId="{6CC19C43-AD48-46A5-A133-CBC4DEF096AA}" srcOrd="0" destOrd="0" presId="urn:microsoft.com/office/officeart/2005/8/layout/hierarchy2"/>
    <dgm:cxn modelId="{694B94D7-ECE5-4073-8CE3-B68C4A35DF7F}" srcId="{DA4CA998-3E5A-40EA-A515-B12AA69199C5}" destId="{435B7D78-B210-4A40-8E24-ABC554709D85}" srcOrd="2" destOrd="0" parTransId="{2CF512D9-4EE7-4B8F-96FD-BBE09CA0ECCB}" sibTransId="{3E170BD7-858E-4F5E-B802-44E34AB9A0E4}"/>
    <dgm:cxn modelId="{D24FA0A1-7019-4260-943F-17DCD0C6A3CD}" srcId="{0DB2FBC6-C85C-43F8-8CE4-F6C691788BFC}" destId="{F73F5937-58EA-4E32-BD52-14DC6110717C}" srcOrd="0" destOrd="0" parTransId="{BCBE10FF-55BB-4C23-BF02-1916C33DA933}" sibTransId="{1F735D00-27CC-4A61-94C6-E359E393B4C7}"/>
    <dgm:cxn modelId="{09CDB80F-4FD9-46F6-8BC5-512EC74E9A21}" type="presOf" srcId="{5BCCF663-C37E-42F9-BF1A-ECE62A044F8F}" destId="{C246ACD2-2022-4AEF-A1A1-3FD9D95FAEB0}" srcOrd="0" destOrd="0" presId="urn:microsoft.com/office/officeart/2005/8/layout/hierarchy2"/>
    <dgm:cxn modelId="{5FEBFA31-6B5F-47A8-9800-5EFFB7A27A44}" type="presOf" srcId="{62634E2F-EF57-4C2B-973E-A85CD1EB0A37}" destId="{33DE9E48-2192-45C8-A7F1-8E615619C0AB}" srcOrd="0" destOrd="0" presId="urn:microsoft.com/office/officeart/2005/8/layout/hierarchy2"/>
    <dgm:cxn modelId="{73B5B764-3C2F-4740-AB16-9EE591CBB892}" srcId="{0DB2FBC6-C85C-43F8-8CE4-F6C691788BFC}" destId="{39670E97-6DF3-4271-A330-9A0B93161EEC}" srcOrd="2" destOrd="0" parTransId="{AFF530A9-FB6E-48EE-91FB-805EB7D43995}" sibTransId="{F8439639-1E8F-4E66-9FC7-05DF2494F077}"/>
    <dgm:cxn modelId="{2AF02257-895E-4074-A2B7-455652368C0A}" type="presOf" srcId="{B915CDCD-FBD1-43EC-B17C-70E7AA228041}" destId="{0CDEF6A0-65A5-4C60-9078-EAF4D32391AA}" srcOrd="1" destOrd="0" presId="urn:microsoft.com/office/officeart/2005/8/layout/hierarchy2"/>
    <dgm:cxn modelId="{5C86880B-7DD0-4414-A36F-FD828F0C9C31}" type="presOf" srcId="{6FA7A838-AB04-4E4E-994A-01BE6725C1C1}" destId="{F7F1D0E0-BF4C-4BB9-A572-EE8076D613A8}" srcOrd="1" destOrd="0" presId="urn:microsoft.com/office/officeart/2005/8/layout/hierarchy2"/>
    <dgm:cxn modelId="{354D38F2-4D5A-419C-91BD-5CBB38EFB7FA}" type="presOf" srcId="{F42F7588-5150-4576-861B-E572FE7C5BA9}" destId="{D98FCF07-DCF8-4388-94ED-05F42AF1CE45}" srcOrd="0" destOrd="0" presId="urn:microsoft.com/office/officeart/2005/8/layout/hierarchy2"/>
    <dgm:cxn modelId="{1329888F-0491-4F6B-BF78-DA7A81483A09}" type="presOf" srcId="{15B2AEC6-EC77-4D02-999F-42DF586E9521}" destId="{B70C51BC-63BC-48EC-8268-26F9E75D4A60}" srcOrd="1" destOrd="0" presId="urn:microsoft.com/office/officeart/2005/8/layout/hierarchy2"/>
    <dgm:cxn modelId="{5C1A3B74-8A34-4736-95A0-520D2DD96FCD}" type="presOf" srcId="{BCBE10FF-55BB-4C23-BF02-1916C33DA933}" destId="{1FE7CE22-597B-45BB-B710-5F9041291DF9}" srcOrd="1" destOrd="0" presId="urn:microsoft.com/office/officeart/2005/8/layout/hierarchy2"/>
    <dgm:cxn modelId="{9DB8A35C-DBD0-492F-A3F3-53A14D242EE8}" type="presOf" srcId="{2CF512D9-4EE7-4B8F-96FD-BBE09CA0ECCB}" destId="{0628AE88-37DF-423B-9625-0C7D30109D79}" srcOrd="0" destOrd="0" presId="urn:microsoft.com/office/officeart/2005/8/layout/hierarchy2"/>
    <dgm:cxn modelId="{9F157B89-6D73-4F43-AD4A-4FB91F97CFA5}" type="presOf" srcId="{1B02A7DD-EA96-4D89-ACD4-10D20FBC4CA3}" destId="{613F72E2-E39C-4F8F-A99A-F1E729B6F710}" srcOrd="0" destOrd="0" presId="urn:microsoft.com/office/officeart/2005/8/layout/hierarchy2"/>
    <dgm:cxn modelId="{F4BD36FA-F12C-4076-89FA-87E9D28385AC}" type="presOf" srcId="{C35ADC54-3F5E-4ECB-A6F8-4B1E54F71D8D}" destId="{232EFC52-79F6-4CEF-AB08-D24B39A164D7}" srcOrd="0" destOrd="0" presId="urn:microsoft.com/office/officeart/2005/8/layout/hierarchy2"/>
    <dgm:cxn modelId="{B86AE420-7DEE-40E5-AC05-7A680BD5810D}" srcId="{180F0510-83CF-4C64-A385-958F623FB898}" destId="{0568647A-FF53-4545-9FD1-03A8B52AA982}" srcOrd="1" destOrd="0" parTransId="{5BCCF663-C37E-42F9-BF1A-ECE62A044F8F}" sibTransId="{49390E50-08D5-45DE-994E-FA0CE82954F8}"/>
    <dgm:cxn modelId="{2BA2BC58-AA29-4765-A9BF-88B862C03210}" type="presOf" srcId="{BCBE10FF-55BB-4C23-BF02-1916C33DA933}" destId="{0086E2F9-3C8E-45D6-9DB8-D88D2F8038EE}" srcOrd="0" destOrd="0" presId="urn:microsoft.com/office/officeart/2005/8/layout/hierarchy2"/>
    <dgm:cxn modelId="{6CF843A0-B326-4D96-BCFD-7001B37C2655}" type="presOf" srcId="{F7407BE8-9E5E-415B-A7C3-5234D321844F}" destId="{A9E65245-24B8-492A-8ECD-6CCEB1CA5B19}" srcOrd="0" destOrd="0" presId="urn:microsoft.com/office/officeart/2005/8/layout/hierarchy2"/>
    <dgm:cxn modelId="{127D67B8-1492-407C-8605-4F44AD97F2D3}" srcId="{3E8858D7-8153-42FC-975A-1922EC82FE8A}" destId="{74492EEB-0A64-4EC7-92F1-871A7441D496}" srcOrd="1" destOrd="0" parTransId="{718DE757-1A27-48E4-A105-FBED6EF67FEF}" sibTransId="{2F40E924-8830-499F-8D3C-6FB9B6061167}"/>
    <dgm:cxn modelId="{89B797FD-0AF2-4BAF-87F4-9E81D163F80C}" srcId="{1B02A7DD-EA96-4D89-ACD4-10D20FBC4CA3}" destId="{E7EFCBAC-0D5B-43D6-94EF-071F3F45B7CF}" srcOrd="0" destOrd="0" parTransId="{24664694-1FB3-43EE-AA5F-A3674007A1B5}" sibTransId="{35804EF2-6D80-4DCF-9EAD-21A54896F394}"/>
    <dgm:cxn modelId="{7B151038-6CFC-4E8A-8EFF-D6C477B1E060}" type="presOf" srcId="{2CF512D9-4EE7-4B8F-96FD-BBE09CA0ECCB}" destId="{2FC4FCD0-FE14-4CD4-B95A-9BD79BFF0F62}" srcOrd="1" destOrd="0" presId="urn:microsoft.com/office/officeart/2005/8/layout/hierarchy2"/>
    <dgm:cxn modelId="{710F9B76-2CB0-4FAA-9E6C-1FC9AD8EFA88}" type="presOf" srcId="{C34232DD-1B4C-4CF3-AB9D-B6E2075F2C49}" destId="{CF7D301A-74C0-4299-859F-3A7C1951D445}" srcOrd="0" destOrd="0" presId="urn:microsoft.com/office/officeart/2005/8/layout/hierarchy2"/>
    <dgm:cxn modelId="{4FBA96D8-CDDD-486F-A9D3-9A401EAAF22B}" type="presOf" srcId="{39670E97-6DF3-4271-A330-9A0B93161EEC}" destId="{9C04A759-C695-4961-B21B-120FA25CAE77}" srcOrd="0" destOrd="0" presId="urn:microsoft.com/office/officeart/2005/8/layout/hierarchy2"/>
    <dgm:cxn modelId="{21448CEB-E7DF-4530-9259-E39954CD313B}" type="presOf" srcId="{15B2AEC6-EC77-4D02-999F-42DF586E9521}" destId="{392484AC-8644-44EF-8B76-AD74BE7A00B2}" srcOrd="0" destOrd="0" presId="urn:microsoft.com/office/officeart/2005/8/layout/hierarchy2"/>
    <dgm:cxn modelId="{1EEEA8EF-2154-4B2C-AEE6-FD0815561773}" type="presParOf" srcId="{613F72E2-E39C-4F8F-A99A-F1E729B6F710}" destId="{814DDCC5-F774-43F8-9D72-DD7B28EA4809}" srcOrd="0" destOrd="0" presId="urn:microsoft.com/office/officeart/2005/8/layout/hierarchy2"/>
    <dgm:cxn modelId="{9BEB9170-9DF3-4B07-87AC-44460DF728D3}" type="presParOf" srcId="{814DDCC5-F774-43F8-9D72-DD7B28EA4809}" destId="{B8EEB92D-CB4A-4782-9DDF-1E0197ADD5FE}" srcOrd="0" destOrd="0" presId="urn:microsoft.com/office/officeart/2005/8/layout/hierarchy2"/>
    <dgm:cxn modelId="{816E57DD-168C-41D7-89CD-754B6DF36C69}" type="presParOf" srcId="{814DDCC5-F774-43F8-9D72-DD7B28EA4809}" destId="{A25EF3C4-56F3-493B-8891-7F881ACBEBC0}" srcOrd="1" destOrd="0" presId="urn:microsoft.com/office/officeart/2005/8/layout/hierarchy2"/>
    <dgm:cxn modelId="{7E626E4E-DD11-445F-B91E-1F6A8982DE20}" type="presParOf" srcId="{A25EF3C4-56F3-493B-8891-7F881ACBEBC0}" destId="{37632E4B-6E4C-4281-91E5-B01C5F84B41D}" srcOrd="0" destOrd="0" presId="urn:microsoft.com/office/officeart/2005/8/layout/hierarchy2"/>
    <dgm:cxn modelId="{D6A9FDA4-883F-41D2-BF74-0A8808B56958}" type="presParOf" srcId="{37632E4B-6E4C-4281-91E5-B01C5F84B41D}" destId="{F7F1D0E0-BF4C-4BB9-A572-EE8076D613A8}" srcOrd="0" destOrd="0" presId="urn:microsoft.com/office/officeart/2005/8/layout/hierarchy2"/>
    <dgm:cxn modelId="{138264FA-FF0B-4CFB-8A0C-CB6D1239ABF8}" type="presParOf" srcId="{A25EF3C4-56F3-493B-8891-7F881ACBEBC0}" destId="{6E171BD4-A4DA-4FBC-B796-62501FA81355}" srcOrd="1" destOrd="0" presId="urn:microsoft.com/office/officeart/2005/8/layout/hierarchy2"/>
    <dgm:cxn modelId="{08BD15D3-9A30-4475-A7E1-969B69EAA256}" type="presParOf" srcId="{6E171BD4-A4DA-4FBC-B796-62501FA81355}" destId="{A1999B00-28FB-4CAA-81A6-7E3D16C5EC97}" srcOrd="0" destOrd="0" presId="urn:microsoft.com/office/officeart/2005/8/layout/hierarchy2"/>
    <dgm:cxn modelId="{0CA935EF-E3E4-433F-B43E-FE377D8B6252}" type="presParOf" srcId="{6E171BD4-A4DA-4FBC-B796-62501FA81355}" destId="{C426E3D0-7918-44D2-BEC2-8939E6132DBE}" srcOrd="1" destOrd="0" presId="urn:microsoft.com/office/officeart/2005/8/layout/hierarchy2"/>
    <dgm:cxn modelId="{365B2D7E-5D32-45E2-BD52-0F102D3E47A4}" type="presParOf" srcId="{C426E3D0-7918-44D2-BEC2-8939E6132DBE}" destId="{0086E2F9-3C8E-45D6-9DB8-D88D2F8038EE}" srcOrd="0" destOrd="0" presId="urn:microsoft.com/office/officeart/2005/8/layout/hierarchy2"/>
    <dgm:cxn modelId="{12E786D6-A675-427A-AAE1-760A1980E153}" type="presParOf" srcId="{0086E2F9-3C8E-45D6-9DB8-D88D2F8038EE}" destId="{1FE7CE22-597B-45BB-B710-5F9041291DF9}" srcOrd="0" destOrd="0" presId="urn:microsoft.com/office/officeart/2005/8/layout/hierarchy2"/>
    <dgm:cxn modelId="{BA6782E3-9FD5-43AD-8F89-FCAC8D0AFD1D}" type="presParOf" srcId="{C426E3D0-7918-44D2-BEC2-8939E6132DBE}" destId="{92417E8B-CEBB-47DA-8277-B65983F122C8}" srcOrd="1" destOrd="0" presId="urn:microsoft.com/office/officeart/2005/8/layout/hierarchy2"/>
    <dgm:cxn modelId="{FDC616BB-FA75-4CCB-8E6E-22DD75406CCD}" type="presParOf" srcId="{92417E8B-CEBB-47DA-8277-B65983F122C8}" destId="{879DFF60-AD43-4583-9CA6-4C4B4DE1EDD5}" srcOrd="0" destOrd="0" presId="urn:microsoft.com/office/officeart/2005/8/layout/hierarchy2"/>
    <dgm:cxn modelId="{1BD772F8-C0BC-4D6E-BFD5-8FF8040134D0}" type="presParOf" srcId="{92417E8B-CEBB-47DA-8277-B65983F122C8}" destId="{875C6152-6C83-4229-A1F9-5BB68777A599}" srcOrd="1" destOrd="0" presId="urn:microsoft.com/office/officeart/2005/8/layout/hierarchy2"/>
    <dgm:cxn modelId="{8A85D002-E3DB-412E-BE79-0D28DF68260C}" type="presParOf" srcId="{C426E3D0-7918-44D2-BEC2-8939E6132DBE}" destId="{7DBE4034-ED2F-4EB9-8FC9-57D8B40D3D65}" srcOrd="2" destOrd="0" presId="urn:microsoft.com/office/officeart/2005/8/layout/hierarchy2"/>
    <dgm:cxn modelId="{4CC4298E-1F56-4110-9895-1574F82E157F}" type="presParOf" srcId="{7DBE4034-ED2F-4EB9-8FC9-57D8B40D3D65}" destId="{1D9823A8-F1B9-47FC-8610-84C99D1B47D0}" srcOrd="0" destOrd="0" presId="urn:microsoft.com/office/officeart/2005/8/layout/hierarchy2"/>
    <dgm:cxn modelId="{A3F61288-4881-4033-A197-CAC6B706CB09}" type="presParOf" srcId="{C426E3D0-7918-44D2-BEC2-8939E6132DBE}" destId="{2A738C2C-98DD-4FBF-BA36-27232B04DE24}" srcOrd="3" destOrd="0" presId="urn:microsoft.com/office/officeart/2005/8/layout/hierarchy2"/>
    <dgm:cxn modelId="{F8E63AD9-1E5D-4BCF-8955-F49E93A1F614}" type="presParOf" srcId="{2A738C2C-98DD-4FBF-BA36-27232B04DE24}" destId="{3E80FD91-6820-4674-83BA-854E0EA168B1}" srcOrd="0" destOrd="0" presId="urn:microsoft.com/office/officeart/2005/8/layout/hierarchy2"/>
    <dgm:cxn modelId="{DE492CC8-783F-4528-8F2B-189ED21172A0}" type="presParOf" srcId="{2A738C2C-98DD-4FBF-BA36-27232B04DE24}" destId="{E84A4E7D-13D8-452E-9911-05DEC64738B5}" srcOrd="1" destOrd="0" presId="urn:microsoft.com/office/officeart/2005/8/layout/hierarchy2"/>
    <dgm:cxn modelId="{1067C9FB-B35E-40A3-BC38-1E9C292B1CDE}" type="presParOf" srcId="{C426E3D0-7918-44D2-BEC2-8939E6132DBE}" destId="{5C7779B0-1D9A-4E48-B01D-FE0580493CB5}" srcOrd="4" destOrd="0" presId="urn:microsoft.com/office/officeart/2005/8/layout/hierarchy2"/>
    <dgm:cxn modelId="{8335165D-4E96-4DC6-A517-3B52D94B975F}" type="presParOf" srcId="{5C7779B0-1D9A-4E48-B01D-FE0580493CB5}" destId="{432BEFDC-0F58-460D-B0AB-30ACEC9FA511}" srcOrd="0" destOrd="0" presId="urn:microsoft.com/office/officeart/2005/8/layout/hierarchy2"/>
    <dgm:cxn modelId="{B040D929-731F-4D99-A690-A5DCF2923A3B}" type="presParOf" srcId="{C426E3D0-7918-44D2-BEC2-8939E6132DBE}" destId="{FC5F6C07-4A21-4039-B72E-98DBD304D017}" srcOrd="5" destOrd="0" presId="urn:microsoft.com/office/officeart/2005/8/layout/hierarchy2"/>
    <dgm:cxn modelId="{EC69D886-EA70-4C51-9986-B1423B69092A}" type="presParOf" srcId="{FC5F6C07-4A21-4039-B72E-98DBD304D017}" destId="{9C04A759-C695-4961-B21B-120FA25CAE77}" srcOrd="0" destOrd="0" presId="urn:microsoft.com/office/officeart/2005/8/layout/hierarchy2"/>
    <dgm:cxn modelId="{92D29BFF-F9AE-4E88-BB64-8478C879DB97}" type="presParOf" srcId="{FC5F6C07-4A21-4039-B72E-98DBD304D017}" destId="{9D49FC01-7974-425E-AC9E-BCEFE8FC6A27}" srcOrd="1" destOrd="0" presId="urn:microsoft.com/office/officeart/2005/8/layout/hierarchy2"/>
    <dgm:cxn modelId="{143ED003-24E7-4227-9877-928B5BC9A585}" type="presParOf" srcId="{A25EF3C4-56F3-493B-8891-7F881ACBEBC0}" destId="{03B98C1C-9196-42F5-B646-6EA8DADFEEF3}" srcOrd="2" destOrd="0" presId="urn:microsoft.com/office/officeart/2005/8/layout/hierarchy2"/>
    <dgm:cxn modelId="{75E13B00-0FAF-44AC-82C1-7AF1709BE5D8}" type="presParOf" srcId="{03B98C1C-9196-42F5-B646-6EA8DADFEEF3}" destId="{94334AC7-D55F-4B74-A605-B9148D3220A8}" srcOrd="0" destOrd="0" presId="urn:microsoft.com/office/officeart/2005/8/layout/hierarchy2"/>
    <dgm:cxn modelId="{8C1B9973-61E2-4C06-BE06-D5D37E5E154E}" type="presParOf" srcId="{A25EF3C4-56F3-493B-8891-7F881ACBEBC0}" destId="{DAE81991-5085-41D4-9ED1-34262CB04FC7}" srcOrd="3" destOrd="0" presId="urn:microsoft.com/office/officeart/2005/8/layout/hierarchy2"/>
    <dgm:cxn modelId="{3AD779FE-0A1A-41E8-8F50-384BCE42A786}" type="presParOf" srcId="{DAE81991-5085-41D4-9ED1-34262CB04FC7}" destId="{6CC19C43-AD48-46A5-A133-CBC4DEF096AA}" srcOrd="0" destOrd="0" presId="urn:microsoft.com/office/officeart/2005/8/layout/hierarchy2"/>
    <dgm:cxn modelId="{FF714E87-2526-4AFA-9FA5-FFBE9308FDC3}" type="presParOf" srcId="{DAE81991-5085-41D4-9ED1-34262CB04FC7}" destId="{52F70FA0-4835-47E8-BFF3-76BDCFD3BB72}" srcOrd="1" destOrd="0" presId="urn:microsoft.com/office/officeart/2005/8/layout/hierarchy2"/>
    <dgm:cxn modelId="{B2A76736-AFB5-43E2-A785-3C7E57ABF82E}" type="presParOf" srcId="{52F70FA0-4835-47E8-BFF3-76BDCFD3BB72}" destId="{C38039AA-F594-4A56-8766-285A7397DAFD}" srcOrd="0" destOrd="0" presId="urn:microsoft.com/office/officeart/2005/8/layout/hierarchy2"/>
    <dgm:cxn modelId="{063937D6-F1E0-4779-B6FF-B469DD656F4F}" type="presParOf" srcId="{C38039AA-F594-4A56-8766-285A7397DAFD}" destId="{D77AA8F8-74F8-471E-A2C8-CDB8F74BCC75}" srcOrd="0" destOrd="0" presId="urn:microsoft.com/office/officeart/2005/8/layout/hierarchy2"/>
    <dgm:cxn modelId="{82A6642E-DEE0-4836-A0AB-2794AC8ECD5E}" type="presParOf" srcId="{52F70FA0-4835-47E8-BFF3-76BDCFD3BB72}" destId="{4F954DA7-4B64-41AA-9C0F-3175715238DB}" srcOrd="1" destOrd="0" presId="urn:microsoft.com/office/officeart/2005/8/layout/hierarchy2"/>
    <dgm:cxn modelId="{0FC82810-F1F2-42B2-8DDB-64C52C571F1C}" type="presParOf" srcId="{4F954DA7-4B64-41AA-9C0F-3175715238DB}" destId="{232EFC52-79F6-4CEF-AB08-D24B39A164D7}" srcOrd="0" destOrd="0" presId="urn:microsoft.com/office/officeart/2005/8/layout/hierarchy2"/>
    <dgm:cxn modelId="{0447C34E-294D-4541-B4D6-DDC80BD62B0F}" type="presParOf" srcId="{4F954DA7-4B64-41AA-9C0F-3175715238DB}" destId="{2D55D6C7-C7A9-4176-A3D2-E7A77E000235}" srcOrd="1" destOrd="0" presId="urn:microsoft.com/office/officeart/2005/8/layout/hierarchy2"/>
    <dgm:cxn modelId="{DE21ED8F-A31D-4308-9408-3BED4F8C48A7}" type="presParOf" srcId="{A25EF3C4-56F3-493B-8891-7F881ACBEBC0}" destId="{BB5C4076-4316-4BB6-A3B1-836757419FC6}" srcOrd="4" destOrd="0" presId="urn:microsoft.com/office/officeart/2005/8/layout/hierarchy2"/>
    <dgm:cxn modelId="{00B3FCE8-2C7E-4277-A4A2-631229B599E3}" type="presParOf" srcId="{BB5C4076-4316-4BB6-A3B1-836757419FC6}" destId="{0CDEF6A0-65A5-4C60-9078-EAF4D32391AA}" srcOrd="0" destOrd="0" presId="urn:microsoft.com/office/officeart/2005/8/layout/hierarchy2"/>
    <dgm:cxn modelId="{91EDFC8C-E3E4-4D15-8E17-FB5D6A5BDF21}" type="presParOf" srcId="{A25EF3C4-56F3-493B-8891-7F881ACBEBC0}" destId="{ABB8235D-D0DF-4509-A4F6-0B4B25DC7778}" srcOrd="5" destOrd="0" presId="urn:microsoft.com/office/officeart/2005/8/layout/hierarchy2"/>
    <dgm:cxn modelId="{573BB96F-EF5C-4E47-86E0-4DEFE5BDB2CF}" type="presParOf" srcId="{ABB8235D-D0DF-4509-A4F6-0B4B25DC7778}" destId="{6CFCDEC4-049C-4EC5-9A15-E653B3E04C97}" srcOrd="0" destOrd="0" presId="urn:microsoft.com/office/officeart/2005/8/layout/hierarchy2"/>
    <dgm:cxn modelId="{7F3F7081-74CE-49FC-B07C-03AB89A4BD7E}" type="presParOf" srcId="{ABB8235D-D0DF-4509-A4F6-0B4B25DC7778}" destId="{F491C1BC-3E0A-47F8-AA14-9E94DCDB7F11}" srcOrd="1" destOrd="0" presId="urn:microsoft.com/office/officeart/2005/8/layout/hierarchy2"/>
    <dgm:cxn modelId="{11E0CB64-65A4-416F-9BF3-A8BBF2EB07C0}" type="presParOf" srcId="{F491C1BC-3E0A-47F8-AA14-9E94DCDB7F11}" destId="{86AADE21-BD3B-4F0C-917A-F366CE35E2B6}" srcOrd="0" destOrd="0" presId="urn:microsoft.com/office/officeart/2005/8/layout/hierarchy2"/>
    <dgm:cxn modelId="{1E3D7E5A-2CAC-47CD-8DBB-25BC7903BEE5}" type="presParOf" srcId="{86AADE21-BD3B-4F0C-917A-F366CE35E2B6}" destId="{6986D816-5C5D-4729-96D9-7DE3F2AF0DED}" srcOrd="0" destOrd="0" presId="urn:microsoft.com/office/officeart/2005/8/layout/hierarchy2"/>
    <dgm:cxn modelId="{3B192F45-D2CB-417F-A145-756664F53B9E}" type="presParOf" srcId="{F491C1BC-3E0A-47F8-AA14-9E94DCDB7F11}" destId="{2D3F0757-46C0-4BDD-94FF-702BAF33E2AB}" srcOrd="1" destOrd="0" presId="urn:microsoft.com/office/officeart/2005/8/layout/hierarchy2"/>
    <dgm:cxn modelId="{79F82132-9A9B-427C-84F1-1108CB569F9F}" type="presParOf" srcId="{2D3F0757-46C0-4BDD-94FF-702BAF33E2AB}" destId="{FA92BF9F-0E27-40D6-966B-A3A21F33753D}" srcOrd="0" destOrd="0" presId="urn:microsoft.com/office/officeart/2005/8/layout/hierarchy2"/>
    <dgm:cxn modelId="{3D6CB427-1780-42A3-A401-B47F7EF6A32D}" type="presParOf" srcId="{2D3F0757-46C0-4BDD-94FF-702BAF33E2AB}" destId="{2CD5C56B-CAE7-4CD7-8CCD-24F20B24703B}" srcOrd="1" destOrd="0" presId="urn:microsoft.com/office/officeart/2005/8/layout/hierarchy2"/>
    <dgm:cxn modelId="{CECFDEEE-A981-4275-84B0-37809CAF1D2C}" type="presParOf" srcId="{2CD5C56B-CAE7-4CD7-8CCD-24F20B24703B}" destId="{392484AC-8644-44EF-8B76-AD74BE7A00B2}" srcOrd="0" destOrd="0" presId="urn:microsoft.com/office/officeart/2005/8/layout/hierarchy2"/>
    <dgm:cxn modelId="{E119BA94-3F59-48E4-A598-B52E91C98786}" type="presParOf" srcId="{392484AC-8644-44EF-8B76-AD74BE7A00B2}" destId="{B70C51BC-63BC-48EC-8268-26F9E75D4A60}" srcOrd="0" destOrd="0" presId="urn:microsoft.com/office/officeart/2005/8/layout/hierarchy2"/>
    <dgm:cxn modelId="{AD2EF41A-FE7D-4F5A-8139-B338A49EB285}" type="presParOf" srcId="{2CD5C56B-CAE7-4CD7-8CCD-24F20B24703B}" destId="{83BB72E6-6028-48FF-958B-0D89E1FD2BF3}" srcOrd="1" destOrd="0" presId="urn:microsoft.com/office/officeart/2005/8/layout/hierarchy2"/>
    <dgm:cxn modelId="{C6331CF8-BFE5-4DAD-A6B5-289DC0444EC7}" type="presParOf" srcId="{83BB72E6-6028-48FF-958B-0D89E1FD2BF3}" destId="{5E5F5102-9624-4055-97FB-CAC8402DD2B6}" srcOrd="0" destOrd="0" presId="urn:microsoft.com/office/officeart/2005/8/layout/hierarchy2"/>
    <dgm:cxn modelId="{087D149D-6BC5-4A37-85E9-85AFE815CDD6}" type="presParOf" srcId="{83BB72E6-6028-48FF-958B-0D89E1FD2BF3}" destId="{B5A9C228-82DF-4282-9926-BED077D65762}" srcOrd="1" destOrd="0" presId="urn:microsoft.com/office/officeart/2005/8/layout/hierarchy2"/>
    <dgm:cxn modelId="{4968149A-6227-4139-B1CB-D9AD723647BB}" type="presParOf" srcId="{2CD5C56B-CAE7-4CD7-8CCD-24F20B24703B}" destId="{C246ACD2-2022-4AEF-A1A1-3FD9D95FAEB0}" srcOrd="2" destOrd="0" presId="urn:microsoft.com/office/officeart/2005/8/layout/hierarchy2"/>
    <dgm:cxn modelId="{EBA16250-9CCB-458E-A31A-3799965F6F92}" type="presParOf" srcId="{C246ACD2-2022-4AEF-A1A1-3FD9D95FAEB0}" destId="{71BC2EA3-789E-4165-BFB5-CB07C0E3D3B7}" srcOrd="0" destOrd="0" presId="urn:microsoft.com/office/officeart/2005/8/layout/hierarchy2"/>
    <dgm:cxn modelId="{5CDEB16B-5B78-4B9D-B870-7487B133C2E3}" type="presParOf" srcId="{2CD5C56B-CAE7-4CD7-8CCD-24F20B24703B}" destId="{A45CFF48-CD5E-495B-A759-1DE7C80C1558}" srcOrd="3" destOrd="0" presId="urn:microsoft.com/office/officeart/2005/8/layout/hierarchy2"/>
    <dgm:cxn modelId="{0EC821B4-B541-445D-8490-517F4D417B06}" type="presParOf" srcId="{A45CFF48-CD5E-495B-A759-1DE7C80C1558}" destId="{B7A54C66-7AC7-49C2-A0D1-D788A4945F0B}" srcOrd="0" destOrd="0" presId="urn:microsoft.com/office/officeart/2005/8/layout/hierarchy2"/>
    <dgm:cxn modelId="{ADB083B8-3160-4EE7-9B08-9588CC7F1FF3}" type="presParOf" srcId="{A45CFF48-CD5E-495B-A759-1DE7C80C1558}" destId="{B7225A69-9418-48AC-984A-3236A6E79BCD}" srcOrd="1" destOrd="0" presId="urn:microsoft.com/office/officeart/2005/8/layout/hierarchy2"/>
    <dgm:cxn modelId="{74B1E6DF-9FD6-4934-B547-64FAA3A4C6D5}" type="presParOf" srcId="{F491C1BC-3E0A-47F8-AA14-9E94DCDB7F11}" destId="{41A068A0-72D2-4B28-97FD-EAF2F2068ECF}" srcOrd="2" destOrd="0" presId="urn:microsoft.com/office/officeart/2005/8/layout/hierarchy2"/>
    <dgm:cxn modelId="{1B331519-7FB9-4E10-AF22-2D7F97A9EFCF}" type="presParOf" srcId="{41A068A0-72D2-4B28-97FD-EAF2F2068ECF}" destId="{E77759E4-3088-4D78-9B6A-649B8680765F}" srcOrd="0" destOrd="0" presId="urn:microsoft.com/office/officeart/2005/8/layout/hierarchy2"/>
    <dgm:cxn modelId="{67209D39-05BC-43ED-B521-F73C59AAA6DB}" type="presParOf" srcId="{F491C1BC-3E0A-47F8-AA14-9E94DCDB7F11}" destId="{4B373AB1-2F59-42A4-99C7-B05E8B89037F}" srcOrd="3" destOrd="0" presId="urn:microsoft.com/office/officeart/2005/8/layout/hierarchy2"/>
    <dgm:cxn modelId="{2DF654C0-B7BE-4774-803A-4E5431AACA22}" type="presParOf" srcId="{4B373AB1-2F59-42A4-99C7-B05E8B89037F}" destId="{DE36C674-580E-432B-A879-BE6B6D07B534}" srcOrd="0" destOrd="0" presId="urn:microsoft.com/office/officeart/2005/8/layout/hierarchy2"/>
    <dgm:cxn modelId="{904AF0DF-6056-44D4-95C4-3BFF69696E46}" type="presParOf" srcId="{4B373AB1-2F59-42A4-99C7-B05E8B89037F}" destId="{CCF6879C-BEC9-4A43-B1ED-E8E533D9F13D}" srcOrd="1" destOrd="0" presId="urn:microsoft.com/office/officeart/2005/8/layout/hierarchy2"/>
    <dgm:cxn modelId="{A83F9752-4148-4F5F-8CEC-A4FB7B462FF1}" type="presParOf" srcId="{A25EF3C4-56F3-493B-8891-7F881ACBEBC0}" destId="{CF7D301A-74C0-4299-859F-3A7C1951D445}" srcOrd="6" destOrd="0" presId="urn:microsoft.com/office/officeart/2005/8/layout/hierarchy2"/>
    <dgm:cxn modelId="{5B928E81-D426-4625-88F5-C7473E2A1867}" type="presParOf" srcId="{CF7D301A-74C0-4299-859F-3A7C1951D445}" destId="{33A5A818-7E39-4D95-8808-02D06EB12459}" srcOrd="0" destOrd="0" presId="urn:microsoft.com/office/officeart/2005/8/layout/hierarchy2"/>
    <dgm:cxn modelId="{2D4DD1A0-54ED-4071-80BB-CF0E9D660384}" type="presParOf" srcId="{A25EF3C4-56F3-493B-8891-7F881ACBEBC0}" destId="{44F7D6EE-7156-45C8-BBEF-17ADAB01E342}" srcOrd="7" destOrd="0" presId="urn:microsoft.com/office/officeart/2005/8/layout/hierarchy2"/>
    <dgm:cxn modelId="{928547D1-6C6F-4D50-B1F9-DBEBBCDC8BA5}" type="presParOf" srcId="{44F7D6EE-7156-45C8-BBEF-17ADAB01E342}" destId="{E6262EE9-F42A-4229-9F9F-BC0281A64E8B}" srcOrd="0" destOrd="0" presId="urn:microsoft.com/office/officeart/2005/8/layout/hierarchy2"/>
    <dgm:cxn modelId="{AF9686B6-6DE8-4DDF-9221-7ED23248F013}" type="presParOf" srcId="{44F7D6EE-7156-45C8-BBEF-17ADAB01E342}" destId="{046B8CD7-00D1-43B6-BE92-D5C9541A640B}" srcOrd="1" destOrd="0" presId="urn:microsoft.com/office/officeart/2005/8/layout/hierarchy2"/>
    <dgm:cxn modelId="{5F50B630-1BD8-4DA0-B88B-15501913C23E}" type="presParOf" srcId="{046B8CD7-00D1-43B6-BE92-D5C9541A640B}" destId="{D98FCF07-DCF8-4388-94ED-05F42AF1CE45}" srcOrd="0" destOrd="0" presId="urn:microsoft.com/office/officeart/2005/8/layout/hierarchy2"/>
    <dgm:cxn modelId="{7A8EECFB-B6AA-43F5-B492-68650B0C14C8}" type="presParOf" srcId="{D98FCF07-DCF8-4388-94ED-05F42AF1CE45}" destId="{1AF96AD7-6065-4E42-A98A-7AFEF7CE3A30}" srcOrd="0" destOrd="0" presId="urn:microsoft.com/office/officeart/2005/8/layout/hierarchy2"/>
    <dgm:cxn modelId="{CA675394-3ED6-43CD-89EB-583B27061780}" type="presParOf" srcId="{046B8CD7-00D1-43B6-BE92-D5C9541A640B}" destId="{EF28F6E7-BE6B-4415-93D1-44B16819648E}" srcOrd="1" destOrd="0" presId="urn:microsoft.com/office/officeart/2005/8/layout/hierarchy2"/>
    <dgm:cxn modelId="{165033F9-1B5C-4430-B151-322DC86C9C63}" type="presParOf" srcId="{EF28F6E7-BE6B-4415-93D1-44B16819648E}" destId="{A9E65245-24B8-492A-8ECD-6CCEB1CA5B19}" srcOrd="0" destOrd="0" presId="urn:microsoft.com/office/officeart/2005/8/layout/hierarchy2"/>
    <dgm:cxn modelId="{3AFB38D4-0FAA-4AA9-8DA7-FD908E735566}" type="presParOf" srcId="{EF28F6E7-BE6B-4415-93D1-44B16819648E}" destId="{4B503422-AC79-4F0C-9579-4BE81A471822}" srcOrd="1" destOrd="0" presId="urn:microsoft.com/office/officeart/2005/8/layout/hierarchy2"/>
    <dgm:cxn modelId="{6E62409F-5C0A-47E9-8957-E48CC5CA290A}" type="presParOf" srcId="{046B8CD7-00D1-43B6-BE92-D5C9541A640B}" destId="{9B9DAE2C-BE6F-4555-BFFD-6ADA31911574}" srcOrd="2" destOrd="0" presId="urn:microsoft.com/office/officeart/2005/8/layout/hierarchy2"/>
    <dgm:cxn modelId="{D751FEA9-1A3F-4A39-8489-ACBAD6077A22}" type="presParOf" srcId="{9B9DAE2C-BE6F-4555-BFFD-6ADA31911574}" destId="{BD0202B3-475D-4548-B231-D6D623DB4BDD}" srcOrd="0" destOrd="0" presId="urn:microsoft.com/office/officeart/2005/8/layout/hierarchy2"/>
    <dgm:cxn modelId="{8E713ED3-96E7-4C9B-A606-2A1AFBA6D00F}" type="presParOf" srcId="{046B8CD7-00D1-43B6-BE92-D5C9541A640B}" destId="{AF1E7946-9518-4D3E-83A3-DDA781889CE8}" srcOrd="3" destOrd="0" presId="urn:microsoft.com/office/officeart/2005/8/layout/hierarchy2"/>
    <dgm:cxn modelId="{825884FF-B1A9-4C84-B8D8-9640588CBB02}" type="presParOf" srcId="{AF1E7946-9518-4D3E-83A3-DDA781889CE8}" destId="{33DE9E48-2192-45C8-A7F1-8E615619C0AB}" srcOrd="0" destOrd="0" presId="urn:microsoft.com/office/officeart/2005/8/layout/hierarchy2"/>
    <dgm:cxn modelId="{BC97347C-1C74-4092-9FD8-5F67E6FBD882}" type="presParOf" srcId="{AF1E7946-9518-4D3E-83A3-DDA781889CE8}" destId="{8293283B-C617-46EE-A71A-9183BCBE2363}" srcOrd="1" destOrd="0" presId="urn:microsoft.com/office/officeart/2005/8/layout/hierarchy2"/>
    <dgm:cxn modelId="{4FE4BFE4-C094-410F-99EF-B73EE088EB5B}" type="presParOf" srcId="{046B8CD7-00D1-43B6-BE92-D5C9541A640B}" destId="{0628AE88-37DF-423B-9625-0C7D30109D79}" srcOrd="4" destOrd="0" presId="urn:microsoft.com/office/officeart/2005/8/layout/hierarchy2"/>
    <dgm:cxn modelId="{8F5E089C-6607-4F02-83C2-8A7BACD895E5}" type="presParOf" srcId="{0628AE88-37DF-423B-9625-0C7D30109D79}" destId="{2FC4FCD0-FE14-4CD4-B95A-9BD79BFF0F62}" srcOrd="0" destOrd="0" presId="urn:microsoft.com/office/officeart/2005/8/layout/hierarchy2"/>
    <dgm:cxn modelId="{90333704-6C10-46D9-9F21-39D247D44ED1}" type="presParOf" srcId="{046B8CD7-00D1-43B6-BE92-D5C9541A640B}" destId="{AE895B9F-29FB-4287-A688-1A0075346EF0}" srcOrd="5" destOrd="0" presId="urn:microsoft.com/office/officeart/2005/8/layout/hierarchy2"/>
    <dgm:cxn modelId="{CC3FA309-0643-4507-A278-6984FC33622D}" type="presParOf" srcId="{AE895B9F-29FB-4287-A688-1A0075346EF0}" destId="{B590C31D-AE6F-4258-B3E6-8B40D3B25384}" srcOrd="0" destOrd="0" presId="urn:microsoft.com/office/officeart/2005/8/layout/hierarchy2"/>
    <dgm:cxn modelId="{D65F70F5-976D-4E8C-BBAE-6B00F77AF6FB}" type="presParOf" srcId="{AE895B9F-29FB-4287-A688-1A0075346EF0}" destId="{EEF9E7D7-13F5-4638-9129-6322013644EA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A211AFE-8C7E-43E0-9E0C-DBFABA205C35}" type="doc">
      <dgm:prSet loTypeId="urn:microsoft.com/office/officeart/2005/8/layout/hierarchy2" loCatId="hierarchy" qsTypeId="urn:microsoft.com/office/officeart/2005/8/quickstyle/simple1#1" qsCatId="simple" csTypeId="urn:microsoft.com/office/officeart/2005/8/colors/colorful1" csCatId="colorful" phldr="1"/>
      <dgm:spPr/>
    </dgm:pt>
    <dgm:pt modelId="{AD36493F-488A-49EF-A1B7-15DBFE816765}">
      <dgm:prSet custT="1"/>
      <dgm:spPr>
        <a:xfrm>
          <a:off x="74017" y="887451"/>
          <a:ext cx="879348" cy="439674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sz="1400" b="1" i="0" u="none" strike="noStrike" cap="none" normalizeH="0" baseline="0" dirty="0" smtClean="0">
              <a:ln/>
              <a:solidFill>
                <a:sysClr val="window" lastClr="FFFFFF"/>
              </a:solidFill>
              <a:effectLst/>
              <a:latin typeface="Arial" charset="0"/>
              <a:ea typeface="+mn-ea"/>
              <a:cs typeface="Arial" charset="0"/>
            </a:rPr>
            <a:t>CÓMIC</a:t>
          </a:r>
        </a:p>
      </dgm:t>
    </dgm:pt>
    <dgm:pt modelId="{D53AE9AC-D6FD-48E0-9F43-7B9E013C5DC7}" type="parTrans" cxnId="{17C93AA9-4302-49D7-9552-513483F38D91}">
      <dgm:prSet/>
      <dgm:spPr/>
      <dgm:t>
        <a:bodyPr/>
        <a:lstStyle/>
        <a:p>
          <a:endParaRPr lang="es-ES"/>
        </a:p>
      </dgm:t>
    </dgm:pt>
    <dgm:pt modelId="{14947D2D-4EF6-49CB-98CC-5353224A1357}" type="sibTrans" cxnId="{17C93AA9-4302-49D7-9552-513483F38D91}">
      <dgm:prSet/>
      <dgm:spPr/>
      <dgm:t>
        <a:bodyPr/>
        <a:lstStyle/>
        <a:p>
          <a:endParaRPr lang="es-ES"/>
        </a:p>
      </dgm:t>
    </dgm:pt>
    <dgm:pt modelId="{DC195E23-EF6B-4F96-A906-B00788EBC027}">
      <dgm:prSet custT="1"/>
      <dgm:spPr>
        <a:xfrm>
          <a:off x="1280088" y="354293"/>
          <a:ext cx="879348" cy="439674"/>
        </a:xfrm>
        <a:prstGeom prst="roundRect">
          <a:avLst>
            <a:gd name="adj" fmla="val 10000"/>
          </a:avLst>
        </a:prstGeo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sz="1400" b="1" i="0" u="none" strike="noStrike" cap="none" normalizeH="0" baseline="0" dirty="0" smtClean="0">
              <a:ln/>
              <a:solidFill>
                <a:sysClr val="window" lastClr="FFFFFF"/>
              </a:solidFill>
              <a:effectLst/>
              <a:latin typeface="Arial" charset="0"/>
              <a:ea typeface="+mn-ea"/>
              <a:cs typeface="Arial" charset="0"/>
            </a:rPr>
            <a:t>PLANOS</a:t>
          </a:r>
        </a:p>
      </dgm:t>
    </dgm:pt>
    <dgm:pt modelId="{6B20B310-BE5D-4DBE-8AA8-3F70F4F2E9C1}" type="parTrans" cxnId="{36FE37F7-805A-4C67-A165-ADA48AB5048A}">
      <dgm:prSet/>
      <dgm:spPr>
        <a:xfrm rot="18090011">
          <a:off x="804075" y="822841"/>
          <a:ext cx="625303" cy="35736"/>
        </a:xfrm>
        <a:custGeom>
          <a:avLst/>
          <a:gdLst/>
          <a:ahLst/>
          <a:cxnLst/>
          <a:rect l="0" t="0" r="0" b="0"/>
          <a:pathLst>
            <a:path>
              <a:moveTo>
                <a:pt x="0" y="17868"/>
              </a:moveTo>
              <a:lnTo>
                <a:pt x="625303" y="17868"/>
              </a:lnTo>
            </a:path>
          </a:pathLst>
        </a:custGeom>
        <a:noFill/>
        <a:ln w="25400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s-E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ED59D0F7-B7E2-4E3D-8228-09FF0DABD2B8}" type="sibTrans" cxnId="{36FE37F7-805A-4C67-A165-ADA48AB5048A}">
      <dgm:prSet/>
      <dgm:spPr/>
      <dgm:t>
        <a:bodyPr/>
        <a:lstStyle/>
        <a:p>
          <a:endParaRPr lang="es-ES"/>
        </a:p>
      </dgm:t>
    </dgm:pt>
    <dgm:pt modelId="{AB5F9733-8A58-4BE3-82FA-56754D82FD20}">
      <dgm:prSet custT="1"/>
      <dgm:spPr>
        <a:xfrm>
          <a:off x="1204790" y="1408487"/>
          <a:ext cx="1550238" cy="439674"/>
        </a:xfrm>
        <a:prstGeom prst="roundRect">
          <a:avLst>
            <a:gd name="adj" fmla="val 10000"/>
          </a:avLst>
        </a:prstGeo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sz="1400" b="1" i="0" u="none" strike="noStrike" cap="none" normalizeH="0" baseline="0" dirty="0" smtClean="0">
              <a:ln/>
              <a:solidFill>
                <a:sysClr val="window" lastClr="FFFFFF"/>
              </a:solidFill>
              <a:effectLst/>
              <a:latin typeface="Arial" charset="0"/>
              <a:ea typeface="+mn-ea"/>
              <a:cs typeface="Arial" charset="0"/>
            </a:rPr>
            <a:t>ANGULACIÓNS</a:t>
          </a:r>
        </a:p>
      </dgm:t>
    </dgm:pt>
    <dgm:pt modelId="{2DBEBFC4-6043-46E8-8D4A-420FD92E50E9}" type="parTrans" cxnId="{24C0C24C-E4D6-4D39-8F87-2E3111797508}">
      <dgm:prSet/>
      <dgm:spPr>
        <a:xfrm rot="3854436">
          <a:off x="789815" y="1349938"/>
          <a:ext cx="578525" cy="35736"/>
        </a:xfrm>
        <a:custGeom>
          <a:avLst/>
          <a:gdLst/>
          <a:ahLst/>
          <a:cxnLst/>
          <a:rect l="0" t="0" r="0" b="0"/>
          <a:pathLst>
            <a:path>
              <a:moveTo>
                <a:pt x="0" y="17868"/>
              </a:moveTo>
              <a:lnTo>
                <a:pt x="578525" y="17868"/>
              </a:lnTo>
            </a:path>
          </a:pathLst>
        </a:custGeom>
        <a:noFill/>
        <a:ln w="25400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s-E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A3E5090C-2230-4D8F-96A7-910943A9B2F0}" type="sibTrans" cxnId="{24C0C24C-E4D6-4D39-8F87-2E3111797508}">
      <dgm:prSet/>
      <dgm:spPr/>
      <dgm:t>
        <a:bodyPr/>
        <a:lstStyle/>
        <a:p>
          <a:endParaRPr lang="es-ES"/>
        </a:p>
      </dgm:t>
    </dgm:pt>
    <dgm:pt modelId="{85B5A750-DE27-4125-8139-953422B97C3E}" type="pres">
      <dgm:prSet presAssocID="{3A211AFE-8C7E-43E0-9E0C-DBFABA205C35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4AD5C983-5FCC-4297-9086-5A3C75885F7C}" type="pres">
      <dgm:prSet presAssocID="{AD36493F-488A-49EF-A1B7-15DBFE816765}" presName="root1" presStyleCnt="0"/>
      <dgm:spPr/>
    </dgm:pt>
    <dgm:pt modelId="{3F6BE174-BDC6-4D73-95FE-6F9464749D3C}" type="pres">
      <dgm:prSet presAssocID="{AD36493F-488A-49EF-A1B7-15DBFE816765}" presName="LevelOneTextNode" presStyleLbl="node0" presStyleIdx="0" presStyleCnt="1" custLinFactNeighborX="8147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5E8633B9-70D9-4B57-BA9D-1282D76405A2}" type="pres">
      <dgm:prSet presAssocID="{AD36493F-488A-49EF-A1B7-15DBFE816765}" presName="level2hierChild" presStyleCnt="0"/>
      <dgm:spPr/>
    </dgm:pt>
    <dgm:pt modelId="{023C78D4-50DB-4D55-898B-73911329499F}" type="pres">
      <dgm:prSet presAssocID="{6B20B310-BE5D-4DBE-8AA8-3F70F4F2E9C1}" presName="conn2-1" presStyleLbl="parChTrans1D2" presStyleIdx="0" presStyleCnt="2"/>
      <dgm:spPr/>
      <dgm:t>
        <a:bodyPr/>
        <a:lstStyle/>
        <a:p>
          <a:endParaRPr lang="es-ES"/>
        </a:p>
      </dgm:t>
    </dgm:pt>
    <dgm:pt modelId="{F2826068-1AD2-4B2C-BAFE-8D61350AAFC8}" type="pres">
      <dgm:prSet presAssocID="{6B20B310-BE5D-4DBE-8AA8-3F70F4F2E9C1}" presName="connTx" presStyleLbl="parChTrans1D2" presStyleIdx="0" presStyleCnt="2"/>
      <dgm:spPr/>
      <dgm:t>
        <a:bodyPr/>
        <a:lstStyle/>
        <a:p>
          <a:endParaRPr lang="es-ES"/>
        </a:p>
      </dgm:t>
    </dgm:pt>
    <dgm:pt modelId="{432C929B-0C9A-444A-A85E-ABA12C22BBCE}" type="pres">
      <dgm:prSet presAssocID="{DC195E23-EF6B-4F96-A906-B00788EBC027}" presName="root2" presStyleCnt="0"/>
      <dgm:spPr/>
    </dgm:pt>
    <dgm:pt modelId="{48F7E09D-D328-4E6E-BD36-C476C614536A}" type="pres">
      <dgm:prSet presAssocID="{DC195E23-EF6B-4F96-A906-B00788EBC027}" presName="LevelTwoTextNode" presStyleLbl="node2" presStyleIdx="0" presStyleCnt="2" custLinFactNeighborX="5302" custLinFactNeighborY="-6376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EAA8B8D-06BB-4051-A14B-3F6A453A490D}" type="pres">
      <dgm:prSet presAssocID="{DC195E23-EF6B-4F96-A906-B00788EBC027}" presName="level3hierChild" presStyleCnt="0"/>
      <dgm:spPr/>
    </dgm:pt>
    <dgm:pt modelId="{6A978B7B-B98A-4537-BD8B-5AFDBBF4CEC4}" type="pres">
      <dgm:prSet presAssocID="{2DBEBFC4-6043-46E8-8D4A-420FD92E50E9}" presName="conn2-1" presStyleLbl="parChTrans1D2" presStyleIdx="1" presStyleCnt="2"/>
      <dgm:spPr/>
      <dgm:t>
        <a:bodyPr/>
        <a:lstStyle/>
        <a:p>
          <a:endParaRPr lang="es-ES"/>
        </a:p>
      </dgm:t>
    </dgm:pt>
    <dgm:pt modelId="{D01C0D99-E7CE-4051-BA3A-317187CA7069}" type="pres">
      <dgm:prSet presAssocID="{2DBEBFC4-6043-46E8-8D4A-420FD92E50E9}" presName="connTx" presStyleLbl="parChTrans1D2" presStyleIdx="1" presStyleCnt="2"/>
      <dgm:spPr/>
      <dgm:t>
        <a:bodyPr/>
        <a:lstStyle/>
        <a:p>
          <a:endParaRPr lang="es-ES"/>
        </a:p>
      </dgm:t>
    </dgm:pt>
    <dgm:pt modelId="{CA0C5C51-DBC6-4C2E-BCD3-9994B70E969B}" type="pres">
      <dgm:prSet presAssocID="{AB5F9733-8A58-4BE3-82FA-56754D82FD20}" presName="root2" presStyleCnt="0"/>
      <dgm:spPr/>
    </dgm:pt>
    <dgm:pt modelId="{EB8B27A6-B129-4737-B86C-A3F21181D961}" type="pres">
      <dgm:prSet presAssocID="{AB5F9733-8A58-4BE3-82FA-56754D82FD20}" presName="LevelTwoTextNode" presStyleLbl="node2" presStyleIdx="1" presStyleCnt="2" custScaleX="176294" custLinFactNeighborX="-3261" custLinFactNeighborY="6100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7FCC3047-CDA0-494D-8869-5DF500242110}" type="pres">
      <dgm:prSet presAssocID="{AB5F9733-8A58-4BE3-82FA-56754D82FD20}" presName="level3hierChild" presStyleCnt="0"/>
      <dgm:spPr/>
    </dgm:pt>
  </dgm:ptLst>
  <dgm:cxnLst>
    <dgm:cxn modelId="{24C0C24C-E4D6-4D39-8F87-2E3111797508}" srcId="{AD36493F-488A-49EF-A1B7-15DBFE816765}" destId="{AB5F9733-8A58-4BE3-82FA-56754D82FD20}" srcOrd="1" destOrd="0" parTransId="{2DBEBFC4-6043-46E8-8D4A-420FD92E50E9}" sibTransId="{A3E5090C-2230-4D8F-96A7-910943A9B2F0}"/>
    <dgm:cxn modelId="{A13D8BA2-561E-44FD-9D31-E2DF94CB58BD}" type="presOf" srcId="{AD36493F-488A-49EF-A1B7-15DBFE816765}" destId="{3F6BE174-BDC6-4D73-95FE-6F9464749D3C}" srcOrd="0" destOrd="0" presId="urn:microsoft.com/office/officeart/2005/8/layout/hierarchy2"/>
    <dgm:cxn modelId="{1F548385-F5C6-427E-B634-ACA80C292590}" type="presOf" srcId="{2DBEBFC4-6043-46E8-8D4A-420FD92E50E9}" destId="{D01C0D99-E7CE-4051-BA3A-317187CA7069}" srcOrd="1" destOrd="0" presId="urn:microsoft.com/office/officeart/2005/8/layout/hierarchy2"/>
    <dgm:cxn modelId="{567B7B5E-183B-47D1-9A63-14A35108A468}" type="presOf" srcId="{6B20B310-BE5D-4DBE-8AA8-3F70F4F2E9C1}" destId="{F2826068-1AD2-4B2C-BAFE-8D61350AAFC8}" srcOrd="1" destOrd="0" presId="urn:microsoft.com/office/officeart/2005/8/layout/hierarchy2"/>
    <dgm:cxn modelId="{7048CCE9-FB03-4DE9-B4EA-7182912091C4}" type="presOf" srcId="{DC195E23-EF6B-4F96-A906-B00788EBC027}" destId="{48F7E09D-D328-4E6E-BD36-C476C614536A}" srcOrd="0" destOrd="0" presId="urn:microsoft.com/office/officeart/2005/8/layout/hierarchy2"/>
    <dgm:cxn modelId="{91D92A59-D31F-49B2-BE71-01581C2296D6}" type="presOf" srcId="{2DBEBFC4-6043-46E8-8D4A-420FD92E50E9}" destId="{6A978B7B-B98A-4537-BD8B-5AFDBBF4CEC4}" srcOrd="0" destOrd="0" presId="urn:microsoft.com/office/officeart/2005/8/layout/hierarchy2"/>
    <dgm:cxn modelId="{17C93AA9-4302-49D7-9552-513483F38D91}" srcId="{3A211AFE-8C7E-43E0-9E0C-DBFABA205C35}" destId="{AD36493F-488A-49EF-A1B7-15DBFE816765}" srcOrd="0" destOrd="0" parTransId="{D53AE9AC-D6FD-48E0-9F43-7B9E013C5DC7}" sibTransId="{14947D2D-4EF6-49CB-98CC-5353224A1357}"/>
    <dgm:cxn modelId="{36FE37F7-805A-4C67-A165-ADA48AB5048A}" srcId="{AD36493F-488A-49EF-A1B7-15DBFE816765}" destId="{DC195E23-EF6B-4F96-A906-B00788EBC027}" srcOrd="0" destOrd="0" parTransId="{6B20B310-BE5D-4DBE-8AA8-3F70F4F2E9C1}" sibTransId="{ED59D0F7-B7E2-4E3D-8228-09FF0DABD2B8}"/>
    <dgm:cxn modelId="{35A97059-B6A3-4E6A-8A43-B44EAE985BE8}" type="presOf" srcId="{6B20B310-BE5D-4DBE-8AA8-3F70F4F2E9C1}" destId="{023C78D4-50DB-4D55-898B-73911329499F}" srcOrd="0" destOrd="0" presId="urn:microsoft.com/office/officeart/2005/8/layout/hierarchy2"/>
    <dgm:cxn modelId="{8DA7D51D-D54B-4FC6-9E50-B5F030B5A78A}" type="presOf" srcId="{AB5F9733-8A58-4BE3-82FA-56754D82FD20}" destId="{EB8B27A6-B129-4737-B86C-A3F21181D961}" srcOrd="0" destOrd="0" presId="urn:microsoft.com/office/officeart/2005/8/layout/hierarchy2"/>
    <dgm:cxn modelId="{0E4364A6-A4EE-4D4F-959C-D0FDC5A2DFBA}" type="presOf" srcId="{3A211AFE-8C7E-43E0-9E0C-DBFABA205C35}" destId="{85B5A750-DE27-4125-8139-953422B97C3E}" srcOrd="0" destOrd="0" presId="urn:microsoft.com/office/officeart/2005/8/layout/hierarchy2"/>
    <dgm:cxn modelId="{7C4DF945-5F07-4AEA-864A-BF7887D5BAA3}" type="presParOf" srcId="{85B5A750-DE27-4125-8139-953422B97C3E}" destId="{4AD5C983-5FCC-4297-9086-5A3C75885F7C}" srcOrd="0" destOrd="0" presId="urn:microsoft.com/office/officeart/2005/8/layout/hierarchy2"/>
    <dgm:cxn modelId="{264D04E0-2FA3-4B1F-8B8F-6FBE96BAA93B}" type="presParOf" srcId="{4AD5C983-5FCC-4297-9086-5A3C75885F7C}" destId="{3F6BE174-BDC6-4D73-95FE-6F9464749D3C}" srcOrd="0" destOrd="0" presId="urn:microsoft.com/office/officeart/2005/8/layout/hierarchy2"/>
    <dgm:cxn modelId="{0D3655E3-32D7-4CDD-8857-9E9DF81024E5}" type="presParOf" srcId="{4AD5C983-5FCC-4297-9086-5A3C75885F7C}" destId="{5E8633B9-70D9-4B57-BA9D-1282D76405A2}" srcOrd="1" destOrd="0" presId="urn:microsoft.com/office/officeart/2005/8/layout/hierarchy2"/>
    <dgm:cxn modelId="{08208690-6D5C-4040-94B9-543C7DBD767B}" type="presParOf" srcId="{5E8633B9-70D9-4B57-BA9D-1282D76405A2}" destId="{023C78D4-50DB-4D55-898B-73911329499F}" srcOrd="0" destOrd="0" presId="urn:microsoft.com/office/officeart/2005/8/layout/hierarchy2"/>
    <dgm:cxn modelId="{29454370-B40B-42E0-8864-25B0366A8EF8}" type="presParOf" srcId="{023C78D4-50DB-4D55-898B-73911329499F}" destId="{F2826068-1AD2-4B2C-BAFE-8D61350AAFC8}" srcOrd="0" destOrd="0" presId="urn:microsoft.com/office/officeart/2005/8/layout/hierarchy2"/>
    <dgm:cxn modelId="{BD36661A-23E1-43A4-AF5D-A2D442BFC804}" type="presParOf" srcId="{5E8633B9-70D9-4B57-BA9D-1282D76405A2}" destId="{432C929B-0C9A-444A-A85E-ABA12C22BBCE}" srcOrd="1" destOrd="0" presId="urn:microsoft.com/office/officeart/2005/8/layout/hierarchy2"/>
    <dgm:cxn modelId="{CB7D093E-A9E9-4D51-B771-02BECD439263}" type="presParOf" srcId="{432C929B-0C9A-444A-A85E-ABA12C22BBCE}" destId="{48F7E09D-D328-4E6E-BD36-C476C614536A}" srcOrd="0" destOrd="0" presId="urn:microsoft.com/office/officeart/2005/8/layout/hierarchy2"/>
    <dgm:cxn modelId="{09640D22-122A-4DA2-AEE4-B1DB15CE656C}" type="presParOf" srcId="{432C929B-0C9A-444A-A85E-ABA12C22BBCE}" destId="{FEAA8B8D-06BB-4051-A14B-3F6A453A490D}" srcOrd="1" destOrd="0" presId="urn:microsoft.com/office/officeart/2005/8/layout/hierarchy2"/>
    <dgm:cxn modelId="{25DD1D00-052A-4B84-AB32-88CC3CC91E8E}" type="presParOf" srcId="{5E8633B9-70D9-4B57-BA9D-1282D76405A2}" destId="{6A978B7B-B98A-4537-BD8B-5AFDBBF4CEC4}" srcOrd="2" destOrd="0" presId="urn:microsoft.com/office/officeart/2005/8/layout/hierarchy2"/>
    <dgm:cxn modelId="{5B876C4D-1315-42A7-8BDB-51666583A7E9}" type="presParOf" srcId="{6A978B7B-B98A-4537-BD8B-5AFDBBF4CEC4}" destId="{D01C0D99-E7CE-4051-BA3A-317187CA7069}" srcOrd="0" destOrd="0" presId="urn:microsoft.com/office/officeart/2005/8/layout/hierarchy2"/>
    <dgm:cxn modelId="{DDDD3809-A930-4B8B-B344-F34C7D552CE5}" type="presParOf" srcId="{5E8633B9-70D9-4B57-BA9D-1282D76405A2}" destId="{CA0C5C51-DBC6-4C2E-BCD3-9994B70E969B}" srcOrd="3" destOrd="0" presId="urn:microsoft.com/office/officeart/2005/8/layout/hierarchy2"/>
    <dgm:cxn modelId="{B1D1A1B4-9B64-4578-95F1-FEF644B5378D}" type="presParOf" srcId="{CA0C5C51-DBC6-4C2E-BCD3-9994B70E969B}" destId="{EB8B27A6-B129-4737-B86C-A3F21181D961}" srcOrd="0" destOrd="0" presId="urn:microsoft.com/office/officeart/2005/8/layout/hierarchy2"/>
    <dgm:cxn modelId="{46E98918-9A6C-4137-9D07-AE5BECB4DC3F}" type="presParOf" srcId="{CA0C5C51-DBC6-4C2E-BCD3-9994B70E969B}" destId="{7FCC3047-CDA0-494D-8869-5DF500242110}" srcOrd="1" destOrd="0" presId="urn:microsoft.com/office/officeart/2005/8/layout/hierarchy2"/>
  </dgm:cxnLst>
  <dgm:bg/>
  <dgm:whole>
    <a:ln w="25400" cap="rnd">
      <a:gradFill flip="none" rotWithShape="1">
        <a:gsLst>
          <a:gs pos="0">
            <a:srgbClr val="CBCBCB"/>
          </a:gs>
          <a:gs pos="13000">
            <a:srgbClr val="5F5F5F"/>
          </a:gs>
          <a:gs pos="21001">
            <a:srgbClr val="5F5F5F"/>
          </a:gs>
          <a:gs pos="63000">
            <a:srgbClr val="FFFFFF"/>
          </a:gs>
          <a:gs pos="67000">
            <a:srgbClr val="B2B2B2"/>
          </a:gs>
          <a:gs pos="69000">
            <a:srgbClr val="292929"/>
          </a:gs>
          <a:gs pos="82001">
            <a:srgbClr val="777777"/>
          </a:gs>
          <a:gs pos="100000">
            <a:srgbClr val="EAEAEA"/>
          </a:gs>
        </a:gsLst>
        <a:lin ang="18900000" scaled="1"/>
        <a:tileRect/>
      </a:gradFill>
      <a:bevel/>
    </a:ln>
  </dgm:whole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56B20AD-32B4-47E6-886D-AB6A9BE6F777}" type="doc">
      <dgm:prSet loTypeId="urn:microsoft.com/office/officeart/2005/8/layout/hierarchy2" loCatId="hierarchy" qsTypeId="urn:microsoft.com/office/officeart/2005/8/quickstyle/simple1#2" qsCatId="simple" csTypeId="urn:microsoft.com/office/officeart/2005/8/colors/colorful1" csCatId="colorful" phldr="1"/>
      <dgm:spPr/>
    </dgm:pt>
    <dgm:pt modelId="{6EE5D22C-9044-4438-B01E-077B201DB3FF}">
      <dgm:prSet custT="1"/>
      <dgm:spPr>
        <a:xfrm>
          <a:off x="508" y="1230608"/>
          <a:ext cx="1243567" cy="552677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s-ES" sz="1400" b="1" dirty="0" smtClean="0">
              <a:solidFill>
                <a:sysClr val="window" lastClr="FFFFFF"/>
              </a:solidFill>
              <a:latin typeface="Arial" pitchFamily="34" charset="0"/>
              <a:ea typeface="+mn-ea"/>
              <a:cs typeface="Arial" pitchFamily="34" charset="0"/>
            </a:rPr>
            <a:t>PELÍCULA</a:t>
          </a:r>
          <a:endParaRPr lang="es-ES" sz="1400" b="1" dirty="0">
            <a:solidFill>
              <a:sysClr val="window" lastClr="FFFFFF"/>
            </a:solidFill>
            <a:latin typeface="Arial" pitchFamily="34" charset="0"/>
            <a:ea typeface="+mn-ea"/>
            <a:cs typeface="Arial" pitchFamily="34" charset="0"/>
          </a:endParaRPr>
        </a:p>
      </dgm:t>
    </dgm:pt>
    <dgm:pt modelId="{56FD02F9-0459-441B-9F98-6523406BC66F}" type="parTrans" cxnId="{B83024F9-556A-4181-8053-251015FF41C0}">
      <dgm:prSet/>
      <dgm:spPr/>
      <dgm:t>
        <a:bodyPr/>
        <a:lstStyle/>
        <a:p>
          <a:endParaRPr lang="es-ES"/>
        </a:p>
      </dgm:t>
    </dgm:pt>
    <dgm:pt modelId="{B4F04F37-4147-4E4E-9560-73E21ED7D3E2}" type="sibTrans" cxnId="{B83024F9-556A-4181-8053-251015FF41C0}">
      <dgm:prSet/>
      <dgm:spPr/>
      <dgm:t>
        <a:bodyPr/>
        <a:lstStyle/>
        <a:p>
          <a:endParaRPr lang="es-ES"/>
        </a:p>
      </dgm:t>
    </dgm:pt>
    <dgm:pt modelId="{4EA81B5E-A696-437C-8FCD-B4D5578A4A3B}">
      <dgm:prSet/>
      <dgm:spPr>
        <a:xfrm>
          <a:off x="1627668" y="252511"/>
          <a:ext cx="1343439" cy="671719"/>
        </a:xfrm>
        <a:prstGeom prst="roundRect">
          <a:avLst>
            <a:gd name="adj" fmla="val 10000"/>
          </a:avLst>
        </a:prstGeo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s-ES" b="1" dirty="0" smtClean="0">
              <a:solidFill>
                <a:sysClr val="window" lastClr="FFFFFF"/>
              </a:solidFill>
              <a:latin typeface="Arial" pitchFamily="34" charset="0"/>
              <a:ea typeface="+mn-ea"/>
              <a:cs typeface="Arial" pitchFamily="34" charset="0"/>
            </a:rPr>
            <a:t>IDENTIFICACIÓN DE PLANOS E ANGULACIÓNS</a:t>
          </a:r>
          <a:endParaRPr lang="es-ES" b="1" dirty="0">
            <a:solidFill>
              <a:sysClr val="window" lastClr="FFFFFF"/>
            </a:solidFill>
            <a:latin typeface="Arial" pitchFamily="34" charset="0"/>
            <a:ea typeface="+mn-ea"/>
            <a:cs typeface="Arial" pitchFamily="34" charset="0"/>
          </a:endParaRPr>
        </a:p>
      </dgm:t>
    </dgm:pt>
    <dgm:pt modelId="{28ED2639-F908-4072-AD57-3ECA891B7A5A}" type="parTrans" cxnId="{6D97A0E2-440A-4D31-96BD-2741EC7A7215}">
      <dgm:prSet/>
      <dgm:spPr>
        <a:xfrm rot="17559908">
          <a:off x="938146" y="1030388"/>
          <a:ext cx="995452" cy="34541"/>
        </a:xfrm>
        <a:custGeom>
          <a:avLst/>
          <a:gdLst/>
          <a:ahLst/>
          <a:cxnLst/>
          <a:rect l="0" t="0" r="0" b="0"/>
          <a:pathLst>
            <a:path>
              <a:moveTo>
                <a:pt x="0" y="17270"/>
              </a:moveTo>
              <a:lnTo>
                <a:pt x="995452" y="17270"/>
              </a:lnTo>
            </a:path>
          </a:pathLst>
        </a:custGeom>
        <a:noFill/>
        <a:ln w="25400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s-E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A973E00A-E913-4FDC-BA30-26439525AFC4}" type="sibTrans" cxnId="{6D97A0E2-440A-4D31-96BD-2741EC7A7215}">
      <dgm:prSet/>
      <dgm:spPr/>
      <dgm:t>
        <a:bodyPr/>
        <a:lstStyle/>
        <a:p>
          <a:endParaRPr lang="es-ES"/>
        </a:p>
      </dgm:t>
    </dgm:pt>
    <dgm:pt modelId="{57E7DF24-7FB8-44BC-B404-240527A3E4B9}">
      <dgm:prSet/>
      <dgm:spPr>
        <a:xfrm>
          <a:off x="1649472" y="1791649"/>
          <a:ext cx="1343439" cy="671719"/>
        </a:xfrm>
        <a:prstGeom prst="roundRect">
          <a:avLst>
            <a:gd name="adj" fmla="val 10000"/>
          </a:avLst>
        </a:prstGeo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s-ES" b="1" dirty="0" smtClean="0">
              <a:solidFill>
                <a:sysClr val="window" lastClr="FFFFFF"/>
              </a:solidFill>
              <a:latin typeface="Arial" pitchFamily="34" charset="0"/>
              <a:ea typeface="+mn-ea"/>
              <a:cs typeface="Arial" pitchFamily="34" charset="0"/>
            </a:rPr>
            <a:t>INFORMACIÓN QUE TRANSMITEN</a:t>
          </a:r>
          <a:endParaRPr lang="es-ES" b="1" dirty="0">
            <a:solidFill>
              <a:sysClr val="window" lastClr="FFFFFF"/>
            </a:solidFill>
            <a:latin typeface="Arial" pitchFamily="34" charset="0"/>
            <a:ea typeface="+mn-ea"/>
            <a:cs typeface="Arial" pitchFamily="34" charset="0"/>
          </a:endParaRPr>
        </a:p>
      </dgm:t>
    </dgm:pt>
    <dgm:pt modelId="{60F0A76C-ED36-4DE9-8F4F-A49CD32EABFC}" type="parTrans" cxnId="{EDE32881-8B2D-4746-A5D8-422192AC7FEE}">
      <dgm:prSet/>
      <dgm:spPr>
        <a:xfrm rot="3410669">
          <a:off x="1076152" y="1799957"/>
          <a:ext cx="741243" cy="34541"/>
        </a:xfrm>
        <a:custGeom>
          <a:avLst/>
          <a:gdLst/>
          <a:ahLst/>
          <a:cxnLst/>
          <a:rect l="0" t="0" r="0" b="0"/>
          <a:pathLst>
            <a:path>
              <a:moveTo>
                <a:pt x="0" y="17270"/>
              </a:moveTo>
              <a:lnTo>
                <a:pt x="741243" y="17270"/>
              </a:lnTo>
            </a:path>
          </a:pathLst>
        </a:custGeom>
        <a:noFill/>
        <a:ln w="25400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s-E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21BB512C-E5F7-4EDB-B1FC-FAC3FE405E5D}" type="sibTrans" cxnId="{EDE32881-8B2D-4746-A5D8-422192AC7FEE}">
      <dgm:prSet/>
      <dgm:spPr/>
      <dgm:t>
        <a:bodyPr/>
        <a:lstStyle/>
        <a:p>
          <a:endParaRPr lang="es-ES"/>
        </a:p>
      </dgm:t>
    </dgm:pt>
    <dgm:pt modelId="{8582CD8B-2D35-4DC1-98BE-5B762510AE62}">
      <dgm:prSet custT="1"/>
      <dgm:spPr>
        <a:xfrm>
          <a:off x="3433667" y="855544"/>
          <a:ext cx="1116156" cy="439365"/>
        </a:xfrm>
        <a:prstGeom prst="roundRect">
          <a:avLst>
            <a:gd name="adj" fmla="val 10000"/>
          </a:avLst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s-ES" sz="1200" b="1" dirty="0" smtClean="0">
              <a:solidFill>
                <a:sysClr val="window" lastClr="FFFFFF"/>
              </a:solidFill>
              <a:latin typeface="Arial" pitchFamily="34" charset="0"/>
              <a:ea typeface="+mn-ea"/>
              <a:cs typeface="Arial" pitchFamily="34" charset="0"/>
            </a:rPr>
            <a:t>Localización da  historia</a:t>
          </a:r>
        </a:p>
      </dgm:t>
    </dgm:pt>
    <dgm:pt modelId="{C901F3D0-C249-448B-9052-9E4B88E55B5D}" type="parTrans" cxnId="{9D9CDA75-8305-4A6C-AEE9-229DCE355BAA}">
      <dgm:prSet/>
      <dgm:spPr>
        <a:xfrm rot="17563602">
          <a:off x="2642859" y="1584097"/>
          <a:ext cx="1140860" cy="34541"/>
        </a:xfrm>
        <a:custGeom>
          <a:avLst/>
          <a:gdLst/>
          <a:ahLst/>
          <a:cxnLst/>
          <a:rect l="0" t="0" r="0" b="0"/>
          <a:pathLst>
            <a:path>
              <a:moveTo>
                <a:pt x="0" y="17270"/>
              </a:moveTo>
              <a:lnTo>
                <a:pt x="1140860" y="17270"/>
              </a:lnTo>
            </a:path>
          </a:pathLst>
        </a:custGeom>
        <a:noFill/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s-E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8F7EE02B-9AE7-4089-8396-20AFC1D48E0F}" type="sibTrans" cxnId="{9D9CDA75-8305-4A6C-AEE9-229DCE355BAA}">
      <dgm:prSet/>
      <dgm:spPr/>
      <dgm:t>
        <a:bodyPr/>
        <a:lstStyle/>
        <a:p>
          <a:endParaRPr lang="es-ES"/>
        </a:p>
      </dgm:t>
    </dgm:pt>
    <dgm:pt modelId="{3FB7D4C5-3AD9-4EB6-BE1B-6A60B16AAE7D}">
      <dgm:prSet custT="1"/>
      <dgm:spPr>
        <a:xfrm>
          <a:off x="3433667" y="1384194"/>
          <a:ext cx="1240598" cy="439365"/>
        </a:xfrm>
        <a:prstGeom prst="roundRect">
          <a:avLst>
            <a:gd name="adj" fmla="val 10000"/>
          </a:avLst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s-ES" sz="1200" b="1" dirty="0" err="1" smtClean="0">
              <a:solidFill>
                <a:sysClr val="window" lastClr="FFFFFF"/>
              </a:solidFill>
              <a:latin typeface="Arial" pitchFamily="34" charset="0"/>
              <a:ea typeface="+mn-ea"/>
              <a:cs typeface="Arial" pitchFamily="34" charset="0"/>
            </a:rPr>
            <a:t>Superioridade</a:t>
          </a:r>
          <a:endParaRPr lang="es-ES" sz="1200" b="1" dirty="0">
            <a:solidFill>
              <a:sysClr val="window" lastClr="FFFFFF"/>
            </a:solidFill>
            <a:latin typeface="Arial" pitchFamily="34" charset="0"/>
            <a:ea typeface="+mn-ea"/>
            <a:cs typeface="Arial" pitchFamily="34" charset="0"/>
          </a:endParaRPr>
        </a:p>
      </dgm:t>
    </dgm:pt>
    <dgm:pt modelId="{ACE32E22-BB59-4F31-ABD3-3BAB27E5C9FA}" type="parTrans" cxnId="{EFED372F-B6E7-477C-A52D-4A2E9C455EFE}">
      <dgm:prSet/>
      <dgm:spPr>
        <a:xfrm rot="18605294">
          <a:off x="2871070" y="1848422"/>
          <a:ext cx="684438" cy="34541"/>
        </a:xfrm>
        <a:custGeom>
          <a:avLst/>
          <a:gdLst/>
          <a:ahLst/>
          <a:cxnLst/>
          <a:rect l="0" t="0" r="0" b="0"/>
          <a:pathLst>
            <a:path>
              <a:moveTo>
                <a:pt x="0" y="17270"/>
              </a:moveTo>
              <a:lnTo>
                <a:pt x="684438" y="17270"/>
              </a:lnTo>
            </a:path>
          </a:pathLst>
        </a:custGeom>
        <a:noFill/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s-E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5A78C2A7-67D8-4117-8F5F-619E9846D7FD}" type="sibTrans" cxnId="{EFED372F-B6E7-477C-A52D-4A2E9C455EFE}">
      <dgm:prSet/>
      <dgm:spPr/>
      <dgm:t>
        <a:bodyPr/>
        <a:lstStyle/>
        <a:p>
          <a:endParaRPr lang="es-ES"/>
        </a:p>
      </dgm:t>
    </dgm:pt>
    <dgm:pt modelId="{E776CC5E-DF09-4766-AFA3-221351459783}">
      <dgm:prSet custT="1"/>
      <dgm:spPr>
        <a:xfrm>
          <a:off x="3433667" y="1902419"/>
          <a:ext cx="1265989" cy="439365"/>
        </a:xfrm>
        <a:prstGeom prst="roundRect">
          <a:avLst>
            <a:gd name="adj" fmla="val 10000"/>
          </a:avLst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s-ES" sz="1200" b="1" dirty="0" smtClean="0">
              <a:solidFill>
                <a:sysClr val="window" lastClr="FFFFFF"/>
              </a:solidFill>
              <a:latin typeface="Arial" pitchFamily="34" charset="0"/>
              <a:ea typeface="+mn-ea"/>
              <a:cs typeface="Arial" pitchFamily="34" charset="0"/>
            </a:rPr>
            <a:t>Resalte </a:t>
          </a:r>
          <a:r>
            <a:rPr lang="es-ES" sz="1200" b="1" dirty="0" err="1" smtClean="0">
              <a:solidFill>
                <a:sysClr val="window" lastClr="FFFFFF"/>
              </a:solidFill>
              <a:latin typeface="Arial" pitchFamily="34" charset="0"/>
              <a:ea typeface="+mn-ea"/>
              <a:cs typeface="Arial" pitchFamily="34" charset="0"/>
            </a:rPr>
            <a:t>dalgún</a:t>
          </a:r>
          <a:r>
            <a:rPr lang="es-ES" sz="1200" b="1" dirty="0" smtClean="0">
              <a:solidFill>
                <a:sysClr val="window" lastClr="FFFFFF"/>
              </a:solidFill>
              <a:latin typeface="Arial" pitchFamily="34" charset="0"/>
              <a:ea typeface="+mn-ea"/>
              <a:cs typeface="Arial" pitchFamily="34" charset="0"/>
            </a:rPr>
            <a:t> </a:t>
          </a:r>
          <a:r>
            <a:rPr lang="es-ES" sz="1200" b="1" dirty="0" err="1" smtClean="0">
              <a:solidFill>
                <a:sysClr val="window" lastClr="FFFFFF"/>
              </a:solidFill>
              <a:latin typeface="Arial" pitchFamily="34" charset="0"/>
              <a:ea typeface="+mn-ea"/>
              <a:cs typeface="Arial" pitchFamily="34" charset="0"/>
            </a:rPr>
            <a:t>sentimento</a:t>
          </a:r>
          <a:endParaRPr lang="es-ES" sz="1200" b="1" dirty="0">
            <a:solidFill>
              <a:sysClr val="window" lastClr="FFFFFF"/>
            </a:solidFill>
            <a:latin typeface="Arial" pitchFamily="34" charset="0"/>
            <a:ea typeface="+mn-ea"/>
            <a:cs typeface="Arial" pitchFamily="34" charset="0"/>
          </a:endParaRPr>
        </a:p>
      </dgm:t>
    </dgm:pt>
    <dgm:pt modelId="{35382CAA-0004-4CB4-B94C-FC0CF26A72DB}" type="parTrans" cxnId="{E144B324-B36F-4D36-89AD-0FDB683D1960}">
      <dgm:prSet/>
      <dgm:spPr>
        <a:xfrm rot="21557827">
          <a:off x="2992895" y="2107534"/>
          <a:ext cx="440788" cy="34541"/>
        </a:xfrm>
        <a:custGeom>
          <a:avLst/>
          <a:gdLst/>
          <a:ahLst/>
          <a:cxnLst/>
          <a:rect l="0" t="0" r="0" b="0"/>
          <a:pathLst>
            <a:path>
              <a:moveTo>
                <a:pt x="0" y="17270"/>
              </a:moveTo>
              <a:lnTo>
                <a:pt x="440788" y="17270"/>
              </a:lnTo>
            </a:path>
          </a:pathLst>
        </a:custGeom>
        <a:noFill/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s-E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A826069C-08E3-44CC-9F06-7EE14F4429DF}" type="sibTrans" cxnId="{E144B324-B36F-4D36-89AD-0FDB683D1960}">
      <dgm:prSet/>
      <dgm:spPr/>
      <dgm:t>
        <a:bodyPr/>
        <a:lstStyle/>
        <a:p>
          <a:endParaRPr lang="es-ES"/>
        </a:p>
      </dgm:t>
    </dgm:pt>
    <dgm:pt modelId="{7794B1C3-F5C0-4F36-8731-BFD936199FD3}">
      <dgm:prSet custT="1"/>
      <dgm:spPr>
        <a:xfrm>
          <a:off x="3433667" y="2418293"/>
          <a:ext cx="891264" cy="439365"/>
        </a:xfrm>
        <a:prstGeom prst="roundRect">
          <a:avLst>
            <a:gd name="adj" fmla="val 10000"/>
          </a:avLst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s-ES" sz="1200" b="1" dirty="0" smtClean="0">
              <a:solidFill>
                <a:sysClr val="window" lastClr="FFFFFF"/>
              </a:solidFill>
              <a:latin typeface="Arial" pitchFamily="34" charset="0"/>
              <a:ea typeface="+mn-ea"/>
              <a:cs typeface="Arial" pitchFamily="34" charset="0"/>
            </a:rPr>
            <a:t>Cercanía</a:t>
          </a:r>
          <a:endParaRPr lang="es-ES" sz="1200" b="1" dirty="0">
            <a:solidFill>
              <a:sysClr val="window" lastClr="FFFFFF"/>
            </a:solidFill>
            <a:latin typeface="Arial" pitchFamily="34" charset="0"/>
            <a:ea typeface="+mn-ea"/>
            <a:cs typeface="Arial" pitchFamily="34" charset="0"/>
          </a:endParaRPr>
        </a:p>
      </dgm:t>
    </dgm:pt>
    <dgm:pt modelId="{41D59E8C-B7EF-4A95-A280-BF01AF43CB8B}" type="parTrans" cxnId="{054FC513-F919-4314-B36C-8114C6AA3718}">
      <dgm:prSet/>
      <dgm:spPr>
        <a:xfrm rot="2951488">
          <a:off x="2876079" y="2365471"/>
          <a:ext cx="674419" cy="34541"/>
        </a:xfrm>
        <a:custGeom>
          <a:avLst/>
          <a:gdLst/>
          <a:ahLst/>
          <a:cxnLst/>
          <a:rect l="0" t="0" r="0" b="0"/>
          <a:pathLst>
            <a:path>
              <a:moveTo>
                <a:pt x="0" y="17270"/>
              </a:moveTo>
              <a:lnTo>
                <a:pt x="674419" y="17270"/>
              </a:lnTo>
            </a:path>
          </a:pathLst>
        </a:custGeom>
        <a:noFill/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s-E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65908A17-9953-4899-9CAE-BD96B02530DC}" type="sibTrans" cxnId="{054FC513-F919-4314-B36C-8114C6AA3718}">
      <dgm:prSet/>
      <dgm:spPr/>
      <dgm:t>
        <a:bodyPr/>
        <a:lstStyle/>
        <a:p>
          <a:endParaRPr lang="es-ES"/>
        </a:p>
      </dgm:t>
    </dgm:pt>
    <dgm:pt modelId="{AEC28E10-8714-423C-888D-01FFC3340DF4}">
      <dgm:prSet custT="1"/>
      <dgm:spPr>
        <a:xfrm>
          <a:off x="3433667" y="2946942"/>
          <a:ext cx="1160623" cy="439365"/>
        </a:xfrm>
        <a:prstGeom prst="roundRect">
          <a:avLst>
            <a:gd name="adj" fmla="val 10000"/>
          </a:avLst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s-ES" sz="1200" b="1" dirty="0" smtClean="0">
              <a:solidFill>
                <a:sysClr val="window" lastClr="FFFFFF"/>
              </a:solidFill>
              <a:latin typeface="Arial" pitchFamily="34" charset="0"/>
              <a:ea typeface="+mn-ea"/>
              <a:cs typeface="Arial" pitchFamily="34" charset="0"/>
            </a:rPr>
            <a:t>Importancia </a:t>
          </a:r>
          <a:r>
            <a:rPr lang="es-ES" sz="1200" b="1" dirty="0" err="1" smtClean="0">
              <a:solidFill>
                <a:sysClr val="window" lastClr="FFFFFF"/>
              </a:solidFill>
              <a:latin typeface="Arial" pitchFamily="34" charset="0"/>
              <a:ea typeface="+mn-ea"/>
              <a:cs typeface="Arial" pitchFamily="34" charset="0"/>
            </a:rPr>
            <a:t>dalgún</a:t>
          </a:r>
          <a:r>
            <a:rPr lang="es-ES" sz="1200" b="1" dirty="0" smtClean="0">
              <a:solidFill>
                <a:sysClr val="window" lastClr="FFFFFF"/>
              </a:solidFill>
              <a:latin typeface="Arial" pitchFamily="34" charset="0"/>
              <a:ea typeface="+mn-ea"/>
              <a:cs typeface="Arial" pitchFamily="34" charset="0"/>
            </a:rPr>
            <a:t> detalle</a:t>
          </a:r>
          <a:endParaRPr lang="es-ES" sz="1200" b="1" dirty="0">
            <a:solidFill>
              <a:sysClr val="window" lastClr="FFFFFF"/>
            </a:solidFill>
            <a:latin typeface="Arial" pitchFamily="34" charset="0"/>
            <a:ea typeface="+mn-ea"/>
            <a:cs typeface="Arial" pitchFamily="34" charset="0"/>
          </a:endParaRPr>
        </a:p>
      </dgm:t>
    </dgm:pt>
    <dgm:pt modelId="{D5DCE579-664F-40B8-87B3-A39854D64FAE}" type="parTrans" cxnId="{8EC88D3D-206D-4173-AFD1-5D7E19CDDE6A}">
      <dgm:prSet/>
      <dgm:spPr>
        <a:xfrm rot="4020906">
          <a:off x="2648925" y="2629796"/>
          <a:ext cx="1128728" cy="34541"/>
        </a:xfrm>
        <a:custGeom>
          <a:avLst/>
          <a:gdLst/>
          <a:ahLst/>
          <a:cxnLst/>
          <a:rect l="0" t="0" r="0" b="0"/>
          <a:pathLst>
            <a:path>
              <a:moveTo>
                <a:pt x="0" y="17270"/>
              </a:moveTo>
              <a:lnTo>
                <a:pt x="1128728" y="17270"/>
              </a:lnTo>
            </a:path>
          </a:pathLst>
        </a:custGeom>
        <a:noFill/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s-E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90C578C4-CA8B-4097-B115-AD776F0A8328}" type="sibTrans" cxnId="{8EC88D3D-206D-4173-AFD1-5D7E19CDDE6A}">
      <dgm:prSet/>
      <dgm:spPr/>
      <dgm:t>
        <a:bodyPr/>
        <a:lstStyle/>
        <a:p>
          <a:endParaRPr lang="es-ES"/>
        </a:p>
      </dgm:t>
    </dgm:pt>
    <dgm:pt modelId="{441CDC30-9E93-40A4-AB36-5360FA0007FC}" type="pres">
      <dgm:prSet presAssocID="{C56B20AD-32B4-47E6-886D-AB6A9BE6F777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4BE06854-48C9-4C66-91CF-A8517A23489F}" type="pres">
      <dgm:prSet presAssocID="{6EE5D22C-9044-4438-B01E-077B201DB3FF}" presName="root1" presStyleCnt="0"/>
      <dgm:spPr/>
    </dgm:pt>
    <dgm:pt modelId="{C4FDA495-FF34-4252-AE88-D35FB5A83685}" type="pres">
      <dgm:prSet presAssocID="{6EE5D22C-9044-4438-B01E-077B201DB3FF}" presName="LevelOneTextNode" presStyleLbl="node0" presStyleIdx="0" presStyleCnt="1" custScaleX="92566" custScaleY="82278" custLinFactNeighborX="-17" custLinFactNeighborY="2128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04F4EEFC-5A3B-405D-AE7A-B790BC9E4146}" type="pres">
      <dgm:prSet presAssocID="{6EE5D22C-9044-4438-B01E-077B201DB3FF}" presName="level2hierChild" presStyleCnt="0"/>
      <dgm:spPr/>
    </dgm:pt>
    <dgm:pt modelId="{CE620B5A-E983-49A2-8460-B221CA979134}" type="pres">
      <dgm:prSet presAssocID="{28ED2639-F908-4072-AD57-3ECA891B7A5A}" presName="conn2-1" presStyleLbl="parChTrans1D2" presStyleIdx="0" presStyleCnt="2"/>
      <dgm:spPr/>
      <dgm:t>
        <a:bodyPr/>
        <a:lstStyle/>
        <a:p>
          <a:endParaRPr lang="es-ES"/>
        </a:p>
      </dgm:t>
    </dgm:pt>
    <dgm:pt modelId="{7057E2B5-A0DF-41F7-89DA-1D99702B7E2D}" type="pres">
      <dgm:prSet presAssocID="{28ED2639-F908-4072-AD57-3ECA891B7A5A}" presName="connTx" presStyleLbl="parChTrans1D2" presStyleIdx="0" presStyleCnt="2"/>
      <dgm:spPr/>
      <dgm:t>
        <a:bodyPr/>
        <a:lstStyle/>
        <a:p>
          <a:endParaRPr lang="es-ES"/>
        </a:p>
      </dgm:t>
    </dgm:pt>
    <dgm:pt modelId="{0FC66E90-D5EC-40BE-9279-60B3EFC90A3C}" type="pres">
      <dgm:prSet presAssocID="{4EA81B5E-A696-437C-8FCD-B4D5578A4A3B}" presName="root2" presStyleCnt="0"/>
      <dgm:spPr/>
    </dgm:pt>
    <dgm:pt modelId="{332960B4-51E2-4ABA-B3D0-38FC9BE6683D}" type="pres">
      <dgm:prSet presAssocID="{4EA81B5E-A696-437C-8FCD-B4D5578A4A3B}" presName="LevelTwoTextNode" presStyleLbl="node2" presStyleIdx="0" presStyleCnt="2" custLinFactNeighborX="-11464" custLinFactNeighborY="-57968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13ED180-1651-4BCF-9EAC-32CFB8DFC12B}" type="pres">
      <dgm:prSet presAssocID="{4EA81B5E-A696-437C-8FCD-B4D5578A4A3B}" presName="level3hierChild" presStyleCnt="0"/>
      <dgm:spPr/>
    </dgm:pt>
    <dgm:pt modelId="{3229D762-E491-45AB-9F33-8CBED329C113}" type="pres">
      <dgm:prSet presAssocID="{60F0A76C-ED36-4DE9-8F4F-A49CD32EABFC}" presName="conn2-1" presStyleLbl="parChTrans1D2" presStyleIdx="1" presStyleCnt="2"/>
      <dgm:spPr/>
      <dgm:t>
        <a:bodyPr/>
        <a:lstStyle/>
        <a:p>
          <a:endParaRPr lang="es-ES"/>
        </a:p>
      </dgm:t>
    </dgm:pt>
    <dgm:pt modelId="{76CEF92E-6E13-4262-AE78-9D77540625A8}" type="pres">
      <dgm:prSet presAssocID="{60F0A76C-ED36-4DE9-8F4F-A49CD32EABFC}" presName="connTx" presStyleLbl="parChTrans1D2" presStyleIdx="1" presStyleCnt="2"/>
      <dgm:spPr/>
      <dgm:t>
        <a:bodyPr/>
        <a:lstStyle/>
        <a:p>
          <a:endParaRPr lang="es-ES"/>
        </a:p>
      </dgm:t>
    </dgm:pt>
    <dgm:pt modelId="{09D944E5-DAC3-4F7B-86A5-FBD35C7B8223}" type="pres">
      <dgm:prSet presAssocID="{57E7DF24-7FB8-44BC-B404-240527A3E4B9}" presName="root2" presStyleCnt="0"/>
      <dgm:spPr/>
    </dgm:pt>
    <dgm:pt modelId="{1FE70E6C-89CE-4B16-853A-DD1A9E1B7E7F}" type="pres">
      <dgm:prSet presAssocID="{57E7DF24-7FB8-44BC-B404-240527A3E4B9}" presName="LevelTwoTextNode" presStyleLbl="node2" presStyleIdx="1" presStyleCnt="2" custLinFactNeighborX="-9841" custLinFactNeighborY="5616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9B408025-D747-4F00-8AC7-15E25059948A}" type="pres">
      <dgm:prSet presAssocID="{57E7DF24-7FB8-44BC-B404-240527A3E4B9}" presName="level3hierChild" presStyleCnt="0"/>
      <dgm:spPr/>
    </dgm:pt>
    <dgm:pt modelId="{58CD94BB-D97F-4FCB-8DC1-196FC90366D6}" type="pres">
      <dgm:prSet presAssocID="{C901F3D0-C249-448B-9052-9E4B88E55B5D}" presName="conn2-1" presStyleLbl="parChTrans1D3" presStyleIdx="0" presStyleCnt="5"/>
      <dgm:spPr/>
      <dgm:t>
        <a:bodyPr/>
        <a:lstStyle/>
        <a:p>
          <a:endParaRPr lang="es-ES"/>
        </a:p>
      </dgm:t>
    </dgm:pt>
    <dgm:pt modelId="{5A19BEBE-A8D5-4BE0-9EED-54FBFC7B81D9}" type="pres">
      <dgm:prSet presAssocID="{C901F3D0-C249-448B-9052-9E4B88E55B5D}" presName="connTx" presStyleLbl="parChTrans1D3" presStyleIdx="0" presStyleCnt="5"/>
      <dgm:spPr/>
      <dgm:t>
        <a:bodyPr/>
        <a:lstStyle/>
        <a:p>
          <a:endParaRPr lang="es-ES"/>
        </a:p>
      </dgm:t>
    </dgm:pt>
    <dgm:pt modelId="{96831C54-8247-4B79-BF97-4F75B6C155A9}" type="pres">
      <dgm:prSet presAssocID="{8582CD8B-2D35-4DC1-98BE-5B762510AE62}" presName="root2" presStyleCnt="0"/>
      <dgm:spPr/>
    </dgm:pt>
    <dgm:pt modelId="{64C38A57-6A70-4EB9-A1F7-E162FF5F977E}" type="pres">
      <dgm:prSet presAssocID="{8582CD8B-2D35-4DC1-98BE-5B762510AE62}" presName="LevelTwoTextNode" presStyleLbl="node3" presStyleIdx="0" presStyleCnt="5" custScaleX="83082" custScaleY="65409" custLinFactNeighborX="-17033" custLinFactNeighborY="60329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81E6D048-51D5-46FC-8282-AF0D8F874214}" type="pres">
      <dgm:prSet presAssocID="{8582CD8B-2D35-4DC1-98BE-5B762510AE62}" presName="level3hierChild" presStyleCnt="0"/>
      <dgm:spPr/>
    </dgm:pt>
    <dgm:pt modelId="{2F0A1485-97E5-4585-9697-90664385703F}" type="pres">
      <dgm:prSet presAssocID="{ACE32E22-BB59-4F31-ABD3-3BAB27E5C9FA}" presName="conn2-1" presStyleLbl="parChTrans1D3" presStyleIdx="1" presStyleCnt="5"/>
      <dgm:spPr/>
      <dgm:t>
        <a:bodyPr/>
        <a:lstStyle/>
        <a:p>
          <a:endParaRPr lang="es-ES"/>
        </a:p>
      </dgm:t>
    </dgm:pt>
    <dgm:pt modelId="{6A56A0F9-0184-4FCE-9037-F1C6242CFD37}" type="pres">
      <dgm:prSet presAssocID="{ACE32E22-BB59-4F31-ABD3-3BAB27E5C9FA}" presName="connTx" presStyleLbl="parChTrans1D3" presStyleIdx="1" presStyleCnt="5"/>
      <dgm:spPr/>
      <dgm:t>
        <a:bodyPr/>
        <a:lstStyle/>
        <a:p>
          <a:endParaRPr lang="es-ES"/>
        </a:p>
      </dgm:t>
    </dgm:pt>
    <dgm:pt modelId="{810A16E2-13CA-4D3F-86F6-F57F5FD13619}" type="pres">
      <dgm:prSet presAssocID="{3FB7D4C5-3AD9-4EB6-BE1B-6A60B16AAE7D}" presName="root2" presStyleCnt="0"/>
      <dgm:spPr/>
    </dgm:pt>
    <dgm:pt modelId="{19E9BA29-E527-44A1-92B2-40AF7C0670D0}" type="pres">
      <dgm:prSet presAssocID="{3FB7D4C5-3AD9-4EB6-BE1B-6A60B16AAE7D}" presName="LevelTwoTextNode" presStyleLbl="node3" presStyleIdx="1" presStyleCnt="5" custScaleX="92345" custScaleY="65409" custLinFactNeighborX="-17033" custLinFactNeighborY="5862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8C6DED6B-09A5-4E5A-9B24-BEEA35932C86}" type="pres">
      <dgm:prSet presAssocID="{3FB7D4C5-3AD9-4EB6-BE1B-6A60B16AAE7D}" presName="level3hierChild" presStyleCnt="0"/>
      <dgm:spPr/>
    </dgm:pt>
    <dgm:pt modelId="{7A34B276-4BDE-4308-A694-B178CCDE3DB0}" type="pres">
      <dgm:prSet presAssocID="{35382CAA-0004-4CB4-B94C-FC0CF26A72DB}" presName="conn2-1" presStyleLbl="parChTrans1D3" presStyleIdx="2" presStyleCnt="5"/>
      <dgm:spPr/>
      <dgm:t>
        <a:bodyPr/>
        <a:lstStyle/>
        <a:p>
          <a:endParaRPr lang="es-ES"/>
        </a:p>
      </dgm:t>
    </dgm:pt>
    <dgm:pt modelId="{94CDA3FC-5B80-4A7B-AF5B-BD1D46E3CF96}" type="pres">
      <dgm:prSet presAssocID="{35382CAA-0004-4CB4-B94C-FC0CF26A72DB}" presName="connTx" presStyleLbl="parChTrans1D3" presStyleIdx="2" presStyleCnt="5"/>
      <dgm:spPr/>
      <dgm:t>
        <a:bodyPr/>
        <a:lstStyle/>
        <a:p>
          <a:endParaRPr lang="es-ES"/>
        </a:p>
      </dgm:t>
    </dgm:pt>
    <dgm:pt modelId="{62AA0C77-5138-4325-8EEF-DEAA5D523E68}" type="pres">
      <dgm:prSet presAssocID="{E776CC5E-DF09-4766-AFA3-221351459783}" presName="root2" presStyleCnt="0"/>
      <dgm:spPr/>
    </dgm:pt>
    <dgm:pt modelId="{3DF259E9-A6D2-4056-9958-E7B5F8A20461}" type="pres">
      <dgm:prSet presAssocID="{E776CC5E-DF09-4766-AFA3-221351459783}" presName="LevelTwoTextNode" presStyleLbl="node3" presStyleIdx="2" presStyleCnt="5" custScaleX="94235" custScaleY="65409" custLinFactNeighborX="-17033" custLinFactNeighborY="5536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14CBC0C0-0E67-4F4C-AD38-3888B800E5F5}" type="pres">
      <dgm:prSet presAssocID="{E776CC5E-DF09-4766-AFA3-221351459783}" presName="level3hierChild" presStyleCnt="0"/>
      <dgm:spPr/>
    </dgm:pt>
    <dgm:pt modelId="{E5C7DC76-CB74-4D19-8D4F-9FE3183C9D0C}" type="pres">
      <dgm:prSet presAssocID="{41D59E8C-B7EF-4A95-A280-BF01AF43CB8B}" presName="conn2-1" presStyleLbl="parChTrans1D3" presStyleIdx="3" presStyleCnt="5"/>
      <dgm:spPr/>
      <dgm:t>
        <a:bodyPr/>
        <a:lstStyle/>
        <a:p>
          <a:endParaRPr lang="es-ES"/>
        </a:p>
      </dgm:t>
    </dgm:pt>
    <dgm:pt modelId="{E1CF8837-07AF-48A1-838E-98B00C38BAA6}" type="pres">
      <dgm:prSet presAssocID="{41D59E8C-B7EF-4A95-A280-BF01AF43CB8B}" presName="connTx" presStyleLbl="parChTrans1D3" presStyleIdx="3" presStyleCnt="5"/>
      <dgm:spPr/>
      <dgm:t>
        <a:bodyPr/>
        <a:lstStyle/>
        <a:p>
          <a:endParaRPr lang="es-ES"/>
        </a:p>
      </dgm:t>
    </dgm:pt>
    <dgm:pt modelId="{B5C95CE7-6845-4C80-8F61-C39AACEF9B0D}" type="pres">
      <dgm:prSet presAssocID="{7794B1C3-F5C0-4F36-8731-BFD936199FD3}" presName="root2" presStyleCnt="0"/>
      <dgm:spPr/>
    </dgm:pt>
    <dgm:pt modelId="{FD5141E6-06DC-4437-BEA4-ABF6D709D998}" type="pres">
      <dgm:prSet presAssocID="{7794B1C3-F5C0-4F36-8731-BFD936199FD3}" presName="LevelTwoTextNode" presStyleLbl="node3" presStyleIdx="3" presStyleCnt="5" custScaleX="66342" custScaleY="65409" custLinFactNeighborX="-17033" custLinFactNeighborY="5175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2CF51527-A8BA-4DCB-BE14-865A3BA853B1}" type="pres">
      <dgm:prSet presAssocID="{7794B1C3-F5C0-4F36-8731-BFD936199FD3}" presName="level3hierChild" presStyleCnt="0"/>
      <dgm:spPr/>
    </dgm:pt>
    <dgm:pt modelId="{B5ABDEC1-D99A-4AE1-9925-9437542CDA52}" type="pres">
      <dgm:prSet presAssocID="{D5DCE579-664F-40B8-87B3-A39854D64FAE}" presName="conn2-1" presStyleLbl="parChTrans1D3" presStyleIdx="4" presStyleCnt="5"/>
      <dgm:spPr/>
      <dgm:t>
        <a:bodyPr/>
        <a:lstStyle/>
        <a:p>
          <a:endParaRPr lang="es-ES"/>
        </a:p>
      </dgm:t>
    </dgm:pt>
    <dgm:pt modelId="{A48E33FA-EA93-4201-B52D-534CE861D8B6}" type="pres">
      <dgm:prSet presAssocID="{D5DCE579-664F-40B8-87B3-A39854D64FAE}" presName="connTx" presStyleLbl="parChTrans1D3" presStyleIdx="4" presStyleCnt="5"/>
      <dgm:spPr/>
      <dgm:t>
        <a:bodyPr/>
        <a:lstStyle/>
        <a:p>
          <a:endParaRPr lang="es-ES"/>
        </a:p>
      </dgm:t>
    </dgm:pt>
    <dgm:pt modelId="{B56158BC-6023-4115-9959-3221F74945C9}" type="pres">
      <dgm:prSet presAssocID="{AEC28E10-8714-423C-888D-01FFC3340DF4}" presName="root2" presStyleCnt="0"/>
      <dgm:spPr/>
    </dgm:pt>
    <dgm:pt modelId="{5FF93246-060A-46DA-8BD1-BAA9631D3252}" type="pres">
      <dgm:prSet presAssocID="{AEC28E10-8714-423C-888D-01FFC3340DF4}" presName="LevelTwoTextNode" presStyleLbl="node3" presStyleIdx="4" presStyleCnt="5" custScaleX="86392" custScaleY="65409" custLinFactNeighborX="-17033" custLinFactNeighborY="5004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46213F86-C262-4374-922D-A4395FCCF498}" type="pres">
      <dgm:prSet presAssocID="{AEC28E10-8714-423C-888D-01FFC3340DF4}" presName="level3hierChild" presStyleCnt="0"/>
      <dgm:spPr/>
    </dgm:pt>
  </dgm:ptLst>
  <dgm:cxnLst>
    <dgm:cxn modelId="{6D97A0E2-440A-4D31-96BD-2741EC7A7215}" srcId="{6EE5D22C-9044-4438-B01E-077B201DB3FF}" destId="{4EA81B5E-A696-437C-8FCD-B4D5578A4A3B}" srcOrd="0" destOrd="0" parTransId="{28ED2639-F908-4072-AD57-3ECA891B7A5A}" sibTransId="{A973E00A-E913-4FDC-BA30-26439525AFC4}"/>
    <dgm:cxn modelId="{405B0170-9FB2-4BED-8BBA-9A9039285BB8}" type="presOf" srcId="{E776CC5E-DF09-4766-AFA3-221351459783}" destId="{3DF259E9-A6D2-4056-9958-E7B5F8A20461}" srcOrd="0" destOrd="0" presId="urn:microsoft.com/office/officeart/2005/8/layout/hierarchy2"/>
    <dgm:cxn modelId="{C1846CAD-6798-4AD1-996D-D5947B1813E1}" type="presOf" srcId="{D5DCE579-664F-40B8-87B3-A39854D64FAE}" destId="{B5ABDEC1-D99A-4AE1-9925-9437542CDA52}" srcOrd="0" destOrd="0" presId="urn:microsoft.com/office/officeart/2005/8/layout/hierarchy2"/>
    <dgm:cxn modelId="{BB05F5C8-E3CF-4021-98C5-1990F8F640D1}" type="presOf" srcId="{41D59E8C-B7EF-4A95-A280-BF01AF43CB8B}" destId="{E5C7DC76-CB74-4D19-8D4F-9FE3183C9D0C}" srcOrd="0" destOrd="0" presId="urn:microsoft.com/office/officeart/2005/8/layout/hierarchy2"/>
    <dgm:cxn modelId="{BCC25176-08DD-4A9B-9CB3-38A097C79B7B}" type="presOf" srcId="{AEC28E10-8714-423C-888D-01FFC3340DF4}" destId="{5FF93246-060A-46DA-8BD1-BAA9631D3252}" srcOrd="0" destOrd="0" presId="urn:microsoft.com/office/officeart/2005/8/layout/hierarchy2"/>
    <dgm:cxn modelId="{9AC6BEEB-FB0F-4C28-8398-428709D5D593}" type="presOf" srcId="{41D59E8C-B7EF-4A95-A280-BF01AF43CB8B}" destId="{E1CF8837-07AF-48A1-838E-98B00C38BAA6}" srcOrd="1" destOrd="0" presId="urn:microsoft.com/office/officeart/2005/8/layout/hierarchy2"/>
    <dgm:cxn modelId="{A13375C9-B1CD-4FB0-86E7-96B731555E2E}" type="presOf" srcId="{35382CAA-0004-4CB4-B94C-FC0CF26A72DB}" destId="{94CDA3FC-5B80-4A7B-AF5B-BD1D46E3CF96}" srcOrd="1" destOrd="0" presId="urn:microsoft.com/office/officeart/2005/8/layout/hierarchy2"/>
    <dgm:cxn modelId="{BD908537-2930-4FE4-99AA-3CEB42AEA5E6}" type="presOf" srcId="{ACE32E22-BB59-4F31-ABD3-3BAB27E5C9FA}" destId="{2F0A1485-97E5-4585-9697-90664385703F}" srcOrd="0" destOrd="0" presId="urn:microsoft.com/office/officeart/2005/8/layout/hierarchy2"/>
    <dgm:cxn modelId="{3E34607E-494C-4BD1-A275-40BD35BB73DF}" type="presOf" srcId="{D5DCE579-664F-40B8-87B3-A39854D64FAE}" destId="{A48E33FA-EA93-4201-B52D-534CE861D8B6}" srcOrd="1" destOrd="0" presId="urn:microsoft.com/office/officeart/2005/8/layout/hierarchy2"/>
    <dgm:cxn modelId="{57D21AE3-16C8-4018-8E13-17B018FC7553}" type="presOf" srcId="{7794B1C3-F5C0-4F36-8731-BFD936199FD3}" destId="{FD5141E6-06DC-4437-BEA4-ABF6D709D998}" srcOrd="0" destOrd="0" presId="urn:microsoft.com/office/officeart/2005/8/layout/hierarchy2"/>
    <dgm:cxn modelId="{476B6B61-2938-49E5-9044-603188E67E39}" type="presOf" srcId="{3FB7D4C5-3AD9-4EB6-BE1B-6A60B16AAE7D}" destId="{19E9BA29-E527-44A1-92B2-40AF7C0670D0}" srcOrd="0" destOrd="0" presId="urn:microsoft.com/office/officeart/2005/8/layout/hierarchy2"/>
    <dgm:cxn modelId="{E144B324-B36F-4D36-89AD-0FDB683D1960}" srcId="{57E7DF24-7FB8-44BC-B404-240527A3E4B9}" destId="{E776CC5E-DF09-4766-AFA3-221351459783}" srcOrd="2" destOrd="0" parTransId="{35382CAA-0004-4CB4-B94C-FC0CF26A72DB}" sibTransId="{A826069C-08E3-44CC-9F06-7EE14F4429DF}"/>
    <dgm:cxn modelId="{85247BE2-E46B-4A93-9EA1-D7CA52C7D03F}" type="presOf" srcId="{28ED2639-F908-4072-AD57-3ECA891B7A5A}" destId="{CE620B5A-E983-49A2-8460-B221CA979134}" srcOrd="0" destOrd="0" presId="urn:microsoft.com/office/officeart/2005/8/layout/hierarchy2"/>
    <dgm:cxn modelId="{1591D340-0652-49F5-AA75-EA20B7E572BA}" type="presOf" srcId="{60F0A76C-ED36-4DE9-8F4F-A49CD32EABFC}" destId="{76CEF92E-6E13-4262-AE78-9D77540625A8}" srcOrd="1" destOrd="0" presId="urn:microsoft.com/office/officeart/2005/8/layout/hierarchy2"/>
    <dgm:cxn modelId="{8EC88D3D-206D-4173-AFD1-5D7E19CDDE6A}" srcId="{57E7DF24-7FB8-44BC-B404-240527A3E4B9}" destId="{AEC28E10-8714-423C-888D-01FFC3340DF4}" srcOrd="4" destOrd="0" parTransId="{D5DCE579-664F-40B8-87B3-A39854D64FAE}" sibTransId="{90C578C4-CA8B-4097-B115-AD776F0A8328}"/>
    <dgm:cxn modelId="{EFED372F-B6E7-477C-A52D-4A2E9C455EFE}" srcId="{57E7DF24-7FB8-44BC-B404-240527A3E4B9}" destId="{3FB7D4C5-3AD9-4EB6-BE1B-6A60B16AAE7D}" srcOrd="1" destOrd="0" parTransId="{ACE32E22-BB59-4F31-ABD3-3BAB27E5C9FA}" sibTransId="{5A78C2A7-67D8-4117-8F5F-619E9846D7FD}"/>
    <dgm:cxn modelId="{20E71212-FD18-45A5-A430-03A8FF0EFC7A}" type="presOf" srcId="{57E7DF24-7FB8-44BC-B404-240527A3E4B9}" destId="{1FE70E6C-89CE-4B16-853A-DD1A9E1B7E7F}" srcOrd="0" destOrd="0" presId="urn:microsoft.com/office/officeart/2005/8/layout/hierarchy2"/>
    <dgm:cxn modelId="{B9439478-CB78-4252-8AA3-4ED674E4B491}" type="presOf" srcId="{6EE5D22C-9044-4438-B01E-077B201DB3FF}" destId="{C4FDA495-FF34-4252-AE88-D35FB5A83685}" srcOrd="0" destOrd="0" presId="urn:microsoft.com/office/officeart/2005/8/layout/hierarchy2"/>
    <dgm:cxn modelId="{4F3F53D3-44B4-418F-A865-D08019BDE799}" type="presOf" srcId="{8582CD8B-2D35-4DC1-98BE-5B762510AE62}" destId="{64C38A57-6A70-4EB9-A1F7-E162FF5F977E}" srcOrd="0" destOrd="0" presId="urn:microsoft.com/office/officeart/2005/8/layout/hierarchy2"/>
    <dgm:cxn modelId="{B83024F9-556A-4181-8053-251015FF41C0}" srcId="{C56B20AD-32B4-47E6-886D-AB6A9BE6F777}" destId="{6EE5D22C-9044-4438-B01E-077B201DB3FF}" srcOrd="0" destOrd="0" parTransId="{56FD02F9-0459-441B-9F98-6523406BC66F}" sibTransId="{B4F04F37-4147-4E4E-9560-73E21ED7D3E2}"/>
    <dgm:cxn modelId="{D1CF7753-BD7A-4E68-A2DB-A6371B426A3F}" type="presOf" srcId="{C901F3D0-C249-448B-9052-9E4B88E55B5D}" destId="{58CD94BB-D97F-4FCB-8DC1-196FC90366D6}" srcOrd="0" destOrd="0" presId="urn:microsoft.com/office/officeart/2005/8/layout/hierarchy2"/>
    <dgm:cxn modelId="{EDE32881-8B2D-4746-A5D8-422192AC7FEE}" srcId="{6EE5D22C-9044-4438-B01E-077B201DB3FF}" destId="{57E7DF24-7FB8-44BC-B404-240527A3E4B9}" srcOrd="1" destOrd="0" parTransId="{60F0A76C-ED36-4DE9-8F4F-A49CD32EABFC}" sibTransId="{21BB512C-E5F7-4EDB-B1FC-FAC3FE405E5D}"/>
    <dgm:cxn modelId="{D1731913-95EC-4101-A803-DAEAA690E316}" type="presOf" srcId="{C56B20AD-32B4-47E6-886D-AB6A9BE6F777}" destId="{441CDC30-9E93-40A4-AB36-5360FA0007FC}" srcOrd="0" destOrd="0" presId="urn:microsoft.com/office/officeart/2005/8/layout/hierarchy2"/>
    <dgm:cxn modelId="{054FC513-F919-4314-B36C-8114C6AA3718}" srcId="{57E7DF24-7FB8-44BC-B404-240527A3E4B9}" destId="{7794B1C3-F5C0-4F36-8731-BFD936199FD3}" srcOrd="3" destOrd="0" parTransId="{41D59E8C-B7EF-4A95-A280-BF01AF43CB8B}" sibTransId="{65908A17-9953-4899-9CAE-BD96B02530DC}"/>
    <dgm:cxn modelId="{1C411F12-D908-40FB-B056-96CE5AEBEC2F}" type="presOf" srcId="{C901F3D0-C249-448B-9052-9E4B88E55B5D}" destId="{5A19BEBE-A8D5-4BE0-9EED-54FBFC7B81D9}" srcOrd="1" destOrd="0" presId="urn:microsoft.com/office/officeart/2005/8/layout/hierarchy2"/>
    <dgm:cxn modelId="{EA8753BA-3707-4B2B-99F5-5F1E8541574F}" type="presOf" srcId="{60F0A76C-ED36-4DE9-8F4F-A49CD32EABFC}" destId="{3229D762-E491-45AB-9F33-8CBED329C113}" srcOrd="0" destOrd="0" presId="urn:microsoft.com/office/officeart/2005/8/layout/hierarchy2"/>
    <dgm:cxn modelId="{AB30A23C-E74C-4C45-B98D-72756536FAFC}" type="presOf" srcId="{28ED2639-F908-4072-AD57-3ECA891B7A5A}" destId="{7057E2B5-A0DF-41F7-89DA-1D99702B7E2D}" srcOrd="1" destOrd="0" presId="urn:microsoft.com/office/officeart/2005/8/layout/hierarchy2"/>
    <dgm:cxn modelId="{5FD2DC11-32C5-47EE-B678-488EB67E3AC0}" type="presOf" srcId="{ACE32E22-BB59-4F31-ABD3-3BAB27E5C9FA}" destId="{6A56A0F9-0184-4FCE-9037-F1C6242CFD37}" srcOrd="1" destOrd="0" presId="urn:microsoft.com/office/officeart/2005/8/layout/hierarchy2"/>
    <dgm:cxn modelId="{1F13958C-2DA0-4AF8-AA60-5C92AE2B8FDE}" type="presOf" srcId="{4EA81B5E-A696-437C-8FCD-B4D5578A4A3B}" destId="{332960B4-51E2-4ABA-B3D0-38FC9BE6683D}" srcOrd="0" destOrd="0" presId="urn:microsoft.com/office/officeart/2005/8/layout/hierarchy2"/>
    <dgm:cxn modelId="{9D9CDA75-8305-4A6C-AEE9-229DCE355BAA}" srcId="{57E7DF24-7FB8-44BC-B404-240527A3E4B9}" destId="{8582CD8B-2D35-4DC1-98BE-5B762510AE62}" srcOrd="0" destOrd="0" parTransId="{C901F3D0-C249-448B-9052-9E4B88E55B5D}" sibTransId="{8F7EE02B-9AE7-4089-8396-20AFC1D48E0F}"/>
    <dgm:cxn modelId="{4C880BB9-3B15-4DD0-80EB-C07037E9A592}" type="presOf" srcId="{35382CAA-0004-4CB4-B94C-FC0CF26A72DB}" destId="{7A34B276-4BDE-4308-A694-B178CCDE3DB0}" srcOrd="0" destOrd="0" presId="urn:microsoft.com/office/officeart/2005/8/layout/hierarchy2"/>
    <dgm:cxn modelId="{4B61BFB9-EB9F-49E3-BCA9-D0731AFD0BA9}" type="presParOf" srcId="{441CDC30-9E93-40A4-AB36-5360FA0007FC}" destId="{4BE06854-48C9-4C66-91CF-A8517A23489F}" srcOrd="0" destOrd="0" presId="urn:microsoft.com/office/officeart/2005/8/layout/hierarchy2"/>
    <dgm:cxn modelId="{39752159-4E0F-4BA4-893D-E4AAAF8D7EED}" type="presParOf" srcId="{4BE06854-48C9-4C66-91CF-A8517A23489F}" destId="{C4FDA495-FF34-4252-AE88-D35FB5A83685}" srcOrd="0" destOrd="0" presId="urn:microsoft.com/office/officeart/2005/8/layout/hierarchy2"/>
    <dgm:cxn modelId="{9070D9DC-694D-44DA-BE27-E69038DEFB52}" type="presParOf" srcId="{4BE06854-48C9-4C66-91CF-A8517A23489F}" destId="{04F4EEFC-5A3B-405D-AE7A-B790BC9E4146}" srcOrd="1" destOrd="0" presId="urn:microsoft.com/office/officeart/2005/8/layout/hierarchy2"/>
    <dgm:cxn modelId="{F38AC2C4-5B0B-4936-A717-629E03931EE7}" type="presParOf" srcId="{04F4EEFC-5A3B-405D-AE7A-B790BC9E4146}" destId="{CE620B5A-E983-49A2-8460-B221CA979134}" srcOrd="0" destOrd="0" presId="urn:microsoft.com/office/officeart/2005/8/layout/hierarchy2"/>
    <dgm:cxn modelId="{F1FDE70D-BE03-46CC-943D-8B065D94C115}" type="presParOf" srcId="{CE620B5A-E983-49A2-8460-B221CA979134}" destId="{7057E2B5-A0DF-41F7-89DA-1D99702B7E2D}" srcOrd="0" destOrd="0" presId="urn:microsoft.com/office/officeart/2005/8/layout/hierarchy2"/>
    <dgm:cxn modelId="{C8CF866F-6D65-45E2-AD9E-A96D46C73C3C}" type="presParOf" srcId="{04F4EEFC-5A3B-405D-AE7A-B790BC9E4146}" destId="{0FC66E90-D5EC-40BE-9279-60B3EFC90A3C}" srcOrd="1" destOrd="0" presId="urn:microsoft.com/office/officeart/2005/8/layout/hierarchy2"/>
    <dgm:cxn modelId="{5305F84F-365C-4AB5-B9B7-7C0AE4C31229}" type="presParOf" srcId="{0FC66E90-D5EC-40BE-9279-60B3EFC90A3C}" destId="{332960B4-51E2-4ABA-B3D0-38FC9BE6683D}" srcOrd="0" destOrd="0" presId="urn:microsoft.com/office/officeart/2005/8/layout/hierarchy2"/>
    <dgm:cxn modelId="{3DA9E0AD-23F9-4098-AA4C-D708E4564B87}" type="presParOf" srcId="{0FC66E90-D5EC-40BE-9279-60B3EFC90A3C}" destId="{F13ED180-1651-4BCF-9EAC-32CFB8DFC12B}" srcOrd="1" destOrd="0" presId="urn:microsoft.com/office/officeart/2005/8/layout/hierarchy2"/>
    <dgm:cxn modelId="{60D0A23A-EB3C-4D1E-ABAF-AB18EFF8C4D3}" type="presParOf" srcId="{04F4EEFC-5A3B-405D-AE7A-B790BC9E4146}" destId="{3229D762-E491-45AB-9F33-8CBED329C113}" srcOrd="2" destOrd="0" presId="urn:microsoft.com/office/officeart/2005/8/layout/hierarchy2"/>
    <dgm:cxn modelId="{79238D40-1E47-44E0-9DF8-CCE99356A8BB}" type="presParOf" srcId="{3229D762-E491-45AB-9F33-8CBED329C113}" destId="{76CEF92E-6E13-4262-AE78-9D77540625A8}" srcOrd="0" destOrd="0" presId="urn:microsoft.com/office/officeart/2005/8/layout/hierarchy2"/>
    <dgm:cxn modelId="{A5D193A8-1D51-48B7-9043-54CAFF598A34}" type="presParOf" srcId="{04F4EEFC-5A3B-405D-AE7A-B790BC9E4146}" destId="{09D944E5-DAC3-4F7B-86A5-FBD35C7B8223}" srcOrd="3" destOrd="0" presId="urn:microsoft.com/office/officeart/2005/8/layout/hierarchy2"/>
    <dgm:cxn modelId="{D5223975-1937-4B60-A4A1-7045DF5B7F92}" type="presParOf" srcId="{09D944E5-DAC3-4F7B-86A5-FBD35C7B8223}" destId="{1FE70E6C-89CE-4B16-853A-DD1A9E1B7E7F}" srcOrd="0" destOrd="0" presId="urn:microsoft.com/office/officeart/2005/8/layout/hierarchy2"/>
    <dgm:cxn modelId="{16D61147-A84C-4021-887C-F9B8A47883CA}" type="presParOf" srcId="{09D944E5-DAC3-4F7B-86A5-FBD35C7B8223}" destId="{9B408025-D747-4F00-8AC7-15E25059948A}" srcOrd="1" destOrd="0" presId="urn:microsoft.com/office/officeart/2005/8/layout/hierarchy2"/>
    <dgm:cxn modelId="{508AD811-0ECB-4FE8-9CA6-520CD5FDC04D}" type="presParOf" srcId="{9B408025-D747-4F00-8AC7-15E25059948A}" destId="{58CD94BB-D97F-4FCB-8DC1-196FC90366D6}" srcOrd="0" destOrd="0" presId="urn:microsoft.com/office/officeart/2005/8/layout/hierarchy2"/>
    <dgm:cxn modelId="{0EE0EB70-7BF1-4DAC-9770-11EB012BAB46}" type="presParOf" srcId="{58CD94BB-D97F-4FCB-8DC1-196FC90366D6}" destId="{5A19BEBE-A8D5-4BE0-9EED-54FBFC7B81D9}" srcOrd="0" destOrd="0" presId="urn:microsoft.com/office/officeart/2005/8/layout/hierarchy2"/>
    <dgm:cxn modelId="{85C1001C-F9BA-49C9-A24E-0F7F55260440}" type="presParOf" srcId="{9B408025-D747-4F00-8AC7-15E25059948A}" destId="{96831C54-8247-4B79-BF97-4F75B6C155A9}" srcOrd="1" destOrd="0" presId="urn:microsoft.com/office/officeart/2005/8/layout/hierarchy2"/>
    <dgm:cxn modelId="{545307F9-DA27-4122-AD47-E27126092300}" type="presParOf" srcId="{96831C54-8247-4B79-BF97-4F75B6C155A9}" destId="{64C38A57-6A70-4EB9-A1F7-E162FF5F977E}" srcOrd="0" destOrd="0" presId="urn:microsoft.com/office/officeart/2005/8/layout/hierarchy2"/>
    <dgm:cxn modelId="{A0B0B608-386B-46D2-8DEE-D9801CFD9F5B}" type="presParOf" srcId="{96831C54-8247-4B79-BF97-4F75B6C155A9}" destId="{81E6D048-51D5-46FC-8282-AF0D8F874214}" srcOrd="1" destOrd="0" presId="urn:microsoft.com/office/officeart/2005/8/layout/hierarchy2"/>
    <dgm:cxn modelId="{43919A3D-360C-4FA4-94D3-F66772370A84}" type="presParOf" srcId="{9B408025-D747-4F00-8AC7-15E25059948A}" destId="{2F0A1485-97E5-4585-9697-90664385703F}" srcOrd="2" destOrd="0" presId="urn:microsoft.com/office/officeart/2005/8/layout/hierarchy2"/>
    <dgm:cxn modelId="{107143CD-B0EC-4EF5-A53B-DCFFF7F731C8}" type="presParOf" srcId="{2F0A1485-97E5-4585-9697-90664385703F}" destId="{6A56A0F9-0184-4FCE-9037-F1C6242CFD37}" srcOrd="0" destOrd="0" presId="urn:microsoft.com/office/officeart/2005/8/layout/hierarchy2"/>
    <dgm:cxn modelId="{1965A30A-C82D-471F-9A90-CF637C5A0D9B}" type="presParOf" srcId="{9B408025-D747-4F00-8AC7-15E25059948A}" destId="{810A16E2-13CA-4D3F-86F6-F57F5FD13619}" srcOrd="3" destOrd="0" presId="urn:microsoft.com/office/officeart/2005/8/layout/hierarchy2"/>
    <dgm:cxn modelId="{55363421-8132-4E9F-BDAB-96A9EB108BBB}" type="presParOf" srcId="{810A16E2-13CA-4D3F-86F6-F57F5FD13619}" destId="{19E9BA29-E527-44A1-92B2-40AF7C0670D0}" srcOrd="0" destOrd="0" presId="urn:microsoft.com/office/officeart/2005/8/layout/hierarchy2"/>
    <dgm:cxn modelId="{52677A1C-1722-4F2B-8ABC-B54EABECB87F}" type="presParOf" srcId="{810A16E2-13CA-4D3F-86F6-F57F5FD13619}" destId="{8C6DED6B-09A5-4E5A-9B24-BEEA35932C86}" srcOrd="1" destOrd="0" presId="urn:microsoft.com/office/officeart/2005/8/layout/hierarchy2"/>
    <dgm:cxn modelId="{B73427B4-A9B8-4F75-84FC-AB296776D7E5}" type="presParOf" srcId="{9B408025-D747-4F00-8AC7-15E25059948A}" destId="{7A34B276-4BDE-4308-A694-B178CCDE3DB0}" srcOrd="4" destOrd="0" presId="urn:microsoft.com/office/officeart/2005/8/layout/hierarchy2"/>
    <dgm:cxn modelId="{EAB2592A-5E20-48EF-902A-291CDA3A8792}" type="presParOf" srcId="{7A34B276-4BDE-4308-A694-B178CCDE3DB0}" destId="{94CDA3FC-5B80-4A7B-AF5B-BD1D46E3CF96}" srcOrd="0" destOrd="0" presId="urn:microsoft.com/office/officeart/2005/8/layout/hierarchy2"/>
    <dgm:cxn modelId="{9A241A5C-1DB5-4DFF-9474-0D4BED00E73A}" type="presParOf" srcId="{9B408025-D747-4F00-8AC7-15E25059948A}" destId="{62AA0C77-5138-4325-8EEF-DEAA5D523E68}" srcOrd="5" destOrd="0" presId="urn:microsoft.com/office/officeart/2005/8/layout/hierarchy2"/>
    <dgm:cxn modelId="{6989EAEC-1AE6-405A-93B9-B0E60489E1BB}" type="presParOf" srcId="{62AA0C77-5138-4325-8EEF-DEAA5D523E68}" destId="{3DF259E9-A6D2-4056-9958-E7B5F8A20461}" srcOrd="0" destOrd="0" presId="urn:microsoft.com/office/officeart/2005/8/layout/hierarchy2"/>
    <dgm:cxn modelId="{3147D40B-085C-4D7C-B3BB-F09E425422E4}" type="presParOf" srcId="{62AA0C77-5138-4325-8EEF-DEAA5D523E68}" destId="{14CBC0C0-0E67-4F4C-AD38-3888B800E5F5}" srcOrd="1" destOrd="0" presId="urn:microsoft.com/office/officeart/2005/8/layout/hierarchy2"/>
    <dgm:cxn modelId="{A39993EE-0B53-4022-873D-DE0862228CD1}" type="presParOf" srcId="{9B408025-D747-4F00-8AC7-15E25059948A}" destId="{E5C7DC76-CB74-4D19-8D4F-9FE3183C9D0C}" srcOrd="6" destOrd="0" presId="urn:microsoft.com/office/officeart/2005/8/layout/hierarchy2"/>
    <dgm:cxn modelId="{96E7812E-F23D-4E45-AD0A-A33A7497B48E}" type="presParOf" srcId="{E5C7DC76-CB74-4D19-8D4F-9FE3183C9D0C}" destId="{E1CF8837-07AF-48A1-838E-98B00C38BAA6}" srcOrd="0" destOrd="0" presId="urn:microsoft.com/office/officeart/2005/8/layout/hierarchy2"/>
    <dgm:cxn modelId="{7CB6A248-5A84-489F-85E6-1C0F7D8E0261}" type="presParOf" srcId="{9B408025-D747-4F00-8AC7-15E25059948A}" destId="{B5C95CE7-6845-4C80-8F61-C39AACEF9B0D}" srcOrd="7" destOrd="0" presId="urn:microsoft.com/office/officeart/2005/8/layout/hierarchy2"/>
    <dgm:cxn modelId="{BBABDBDB-34C6-42BD-92FE-7A0E052CDFEB}" type="presParOf" srcId="{B5C95CE7-6845-4C80-8F61-C39AACEF9B0D}" destId="{FD5141E6-06DC-4437-BEA4-ABF6D709D998}" srcOrd="0" destOrd="0" presId="urn:microsoft.com/office/officeart/2005/8/layout/hierarchy2"/>
    <dgm:cxn modelId="{CBDBD41A-2483-4678-8C74-6730A90950F2}" type="presParOf" srcId="{B5C95CE7-6845-4C80-8F61-C39AACEF9B0D}" destId="{2CF51527-A8BA-4DCB-BE14-865A3BA853B1}" srcOrd="1" destOrd="0" presId="urn:microsoft.com/office/officeart/2005/8/layout/hierarchy2"/>
    <dgm:cxn modelId="{16E5E2BA-A2A9-4548-843B-FCC3AF13A0E7}" type="presParOf" srcId="{9B408025-D747-4F00-8AC7-15E25059948A}" destId="{B5ABDEC1-D99A-4AE1-9925-9437542CDA52}" srcOrd="8" destOrd="0" presId="urn:microsoft.com/office/officeart/2005/8/layout/hierarchy2"/>
    <dgm:cxn modelId="{9DF100F5-52C0-42B3-840D-3EC12B477CBE}" type="presParOf" srcId="{B5ABDEC1-D99A-4AE1-9925-9437542CDA52}" destId="{A48E33FA-EA93-4201-B52D-534CE861D8B6}" srcOrd="0" destOrd="0" presId="urn:microsoft.com/office/officeart/2005/8/layout/hierarchy2"/>
    <dgm:cxn modelId="{9FABFDDB-753E-4B01-990F-95AA79B3DCE1}" type="presParOf" srcId="{9B408025-D747-4F00-8AC7-15E25059948A}" destId="{B56158BC-6023-4115-9959-3221F74945C9}" srcOrd="9" destOrd="0" presId="urn:microsoft.com/office/officeart/2005/8/layout/hierarchy2"/>
    <dgm:cxn modelId="{E9F47249-C484-454C-BA26-80D2F276A2FE}" type="presParOf" srcId="{B56158BC-6023-4115-9959-3221F74945C9}" destId="{5FF93246-060A-46DA-8BD1-BAA9631D3252}" srcOrd="0" destOrd="0" presId="urn:microsoft.com/office/officeart/2005/8/layout/hierarchy2"/>
    <dgm:cxn modelId="{C7F6A9D6-2CF6-4ADF-A8AE-EC6A7F3240FC}" type="presParOf" srcId="{B56158BC-6023-4115-9959-3221F74945C9}" destId="{46213F86-C262-4374-922D-A4395FCCF498}" srcOrd="1" destOrd="0" presId="urn:microsoft.com/office/officeart/2005/8/layout/hierarchy2"/>
  </dgm:cxnLst>
  <dgm:bg/>
  <dgm:whole>
    <a:ln w="25400" cap="rnd">
      <a:gradFill flip="none" rotWithShape="1">
        <a:gsLst>
          <a:gs pos="0">
            <a:srgbClr val="FFFFFF"/>
          </a:gs>
          <a:gs pos="16000">
            <a:srgbClr val="1F1F1F"/>
          </a:gs>
          <a:gs pos="17999">
            <a:srgbClr val="FFFFFF"/>
          </a:gs>
          <a:gs pos="42000">
            <a:srgbClr val="636363"/>
          </a:gs>
          <a:gs pos="53000">
            <a:srgbClr val="CFCFCF"/>
          </a:gs>
          <a:gs pos="66000">
            <a:srgbClr val="CFCFCF"/>
          </a:gs>
          <a:gs pos="75999">
            <a:srgbClr val="1F1F1F"/>
          </a:gs>
          <a:gs pos="78999">
            <a:srgbClr val="FFFFFF"/>
          </a:gs>
          <a:gs pos="100000">
            <a:srgbClr val="7F7F7F"/>
          </a:gs>
        </a:gsLst>
        <a:lin ang="2700000" scaled="1"/>
        <a:tileRect/>
      </a:gradFill>
    </a:ln>
  </dgm:whole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4B66D87-602F-431D-896B-69251A449B05}" type="doc">
      <dgm:prSet loTypeId="urn:microsoft.com/office/officeart/2005/8/layout/hierarchy2" loCatId="hierarchy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8DE9CFAB-2C4D-477C-B8E5-00F1E2BF2894}">
      <dgm:prSet phldrT="[Texto]" custT="1"/>
      <dgm:spPr>
        <a:xfrm>
          <a:off x="5298" y="1309876"/>
          <a:ext cx="1317719" cy="55506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s-ES" sz="2400" b="1" dirty="0" smtClean="0">
              <a:solidFill>
                <a:sysClr val="window" lastClr="FFFFFF"/>
              </a:solidFill>
              <a:latin typeface="Arial" pitchFamily="34" charset="0"/>
              <a:ea typeface="+mn-ea"/>
              <a:cs typeface="Arial" pitchFamily="34" charset="0"/>
            </a:rPr>
            <a:t>MÚSICA</a:t>
          </a:r>
          <a:endParaRPr lang="es-ES" sz="2400" b="1" dirty="0">
            <a:solidFill>
              <a:sysClr val="window" lastClr="FFFFFF"/>
            </a:solidFill>
            <a:latin typeface="Arial" pitchFamily="34" charset="0"/>
            <a:ea typeface="+mn-ea"/>
            <a:cs typeface="Arial" pitchFamily="34" charset="0"/>
          </a:endParaRPr>
        </a:p>
      </dgm:t>
    </dgm:pt>
    <dgm:pt modelId="{08515638-2F01-4BE2-BF6B-AFE90529C903}" type="parTrans" cxnId="{3CC3E08E-3237-4A10-A92F-896FBF929F6E}">
      <dgm:prSet/>
      <dgm:spPr/>
      <dgm:t>
        <a:bodyPr/>
        <a:lstStyle/>
        <a:p>
          <a:endParaRPr lang="es-ES"/>
        </a:p>
      </dgm:t>
    </dgm:pt>
    <dgm:pt modelId="{D312E692-C44F-4198-A583-4BCD8A09B6CC}" type="sibTrans" cxnId="{3CC3E08E-3237-4A10-A92F-896FBF929F6E}">
      <dgm:prSet/>
      <dgm:spPr/>
      <dgm:t>
        <a:bodyPr/>
        <a:lstStyle/>
        <a:p>
          <a:endParaRPr lang="es-ES"/>
        </a:p>
      </dgm:t>
    </dgm:pt>
    <dgm:pt modelId="{EA21D8F8-7D13-488A-BD5C-5B8C3703B1D3}">
      <dgm:prSet phldrT="[Texto]" custT="1"/>
      <dgm:spPr>
        <a:xfrm>
          <a:off x="1767068" y="487417"/>
          <a:ext cx="1709216" cy="55506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BBB59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s-ES" sz="1800" b="1" dirty="0" smtClean="0">
              <a:solidFill>
                <a:sysClr val="window" lastClr="FFFFFF"/>
              </a:solidFill>
              <a:latin typeface="Arial" pitchFamily="34" charset="0"/>
              <a:ea typeface="+mn-ea"/>
              <a:cs typeface="Arial" pitchFamily="34" charset="0"/>
            </a:rPr>
            <a:t>Evolución</a:t>
          </a:r>
          <a:endParaRPr lang="es-ES" sz="1800" b="1" dirty="0">
            <a:solidFill>
              <a:sysClr val="window" lastClr="FFFFFF"/>
            </a:solidFill>
            <a:latin typeface="Arial" pitchFamily="34" charset="0"/>
            <a:ea typeface="+mn-ea"/>
            <a:cs typeface="Arial" pitchFamily="34" charset="0"/>
          </a:endParaRPr>
        </a:p>
      </dgm:t>
    </dgm:pt>
    <dgm:pt modelId="{DE16440A-AB9D-49D7-A46A-AF0CE3FE5919}" type="parTrans" cxnId="{3246BEF5-5D27-4A25-92E0-FEDDE4C5EEFF}">
      <dgm:prSet/>
      <dgm:spPr>
        <a:xfrm rot="17901892">
          <a:off x="1077705" y="1163666"/>
          <a:ext cx="934676" cy="25024"/>
        </a:xfrm>
        <a:custGeom>
          <a:avLst/>
          <a:gdLst/>
          <a:ahLst/>
          <a:cxnLst/>
          <a:rect l="0" t="0" r="0" b="0"/>
          <a:pathLst>
            <a:path>
              <a:moveTo>
                <a:pt x="0" y="12512"/>
              </a:moveTo>
              <a:lnTo>
                <a:pt x="934676" y="12512"/>
              </a:lnTo>
            </a:path>
          </a:pathLst>
        </a:custGeom>
        <a:noFill/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es-E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520C47C7-4D2A-4BDD-AEB4-EE3A825A614C}" type="sibTrans" cxnId="{3246BEF5-5D27-4A25-92E0-FEDDE4C5EEFF}">
      <dgm:prSet/>
      <dgm:spPr/>
      <dgm:t>
        <a:bodyPr/>
        <a:lstStyle/>
        <a:p>
          <a:endParaRPr lang="es-ES"/>
        </a:p>
      </dgm:t>
    </dgm:pt>
    <dgm:pt modelId="{C15A9AB6-347C-41EC-A1B1-20406324170F}">
      <dgm:prSet phldrT="[Texto]" custT="1"/>
      <dgm:spPr>
        <a:xfrm>
          <a:off x="1767068" y="1290948"/>
          <a:ext cx="1709216" cy="55506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BBB59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s-ES" sz="1800" b="1" dirty="0" smtClean="0">
              <a:solidFill>
                <a:sysClr val="window" lastClr="FFFFFF"/>
              </a:solidFill>
              <a:latin typeface="Arial" pitchFamily="34" charset="0"/>
              <a:ea typeface="+mn-ea"/>
              <a:cs typeface="Arial" pitchFamily="34" charset="0"/>
            </a:rPr>
            <a:t>Función</a:t>
          </a:r>
          <a:endParaRPr lang="es-ES" sz="1800" b="1" dirty="0">
            <a:solidFill>
              <a:sysClr val="window" lastClr="FFFFFF"/>
            </a:solidFill>
            <a:latin typeface="Arial" pitchFamily="34" charset="0"/>
            <a:ea typeface="+mn-ea"/>
            <a:cs typeface="Arial" pitchFamily="34" charset="0"/>
          </a:endParaRPr>
        </a:p>
      </dgm:t>
    </dgm:pt>
    <dgm:pt modelId="{143BB656-1C11-477B-BA81-CCDB74192A28}" type="parTrans" cxnId="{70E98E0D-030F-4ADF-A8FA-B53B605AEE90}">
      <dgm:prSet/>
      <dgm:spPr>
        <a:xfrm rot="21453555">
          <a:off x="1322816" y="1565431"/>
          <a:ext cx="444453" cy="25024"/>
        </a:xfrm>
        <a:custGeom>
          <a:avLst/>
          <a:gdLst/>
          <a:ahLst/>
          <a:cxnLst/>
          <a:rect l="0" t="0" r="0" b="0"/>
          <a:pathLst>
            <a:path>
              <a:moveTo>
                <a:pt x="0" y="12512"/>
              </a:moveTo>
              <a:lnTo>
                <a:pt x="444453" y="12512"/>
              </a:lnTo>
            </a:path>
          </a:pathLst>
        </a:custGeom>
        <a:noFill/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es-E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67D24F09-EF57-40A7-9452-B0DD505F25E1}" type="sibTrans" cxnId="{70E98E0D-030F-4ADF-A8FA-B53B605AEE90}">
      <dgm:prSet/>
      <dgm:spPr/>
      <dgm:t>
        <a:bodyPr/>
        <a:lstStyle/>
        <a:p>
          <a:endParaRPr lang="es-ES"/>
        </a:p>
      </dgm:t>
    </dgm:pt>
    <dgm:pt modelId="{8E0E1056-E19B-437F-A8B9-6892BD05B626}">
      <dgm:prSet phldrT="[Texto]" custT="1"/>
      <dgm:spPr>
        <a:xfrm>
          <a:off x="1767068" y="2083017"/>
          <a:ext cx="1709216" cy="55506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BBB59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s-ES" sz="1800" b="1" dirty="0" smtClean="0">
              <a:solidFill>
                <a:sysClr val="window" lastClr="FFFFFF"/>
              </a:solidFill>
              <a:latin typeface="Arial" pitchFamily="34" charset="0"/>
              <a:ea typeface="+mn-ea"/>
              <a:cs typeface="Arial" pitchFamily="34" charset="0"/>
            </a:rPr>
            <a:t>Importancia</a:t>
          </a:r>
          <a:endParaRPr lang="es-ES" sz="1800" b="1" dirty="0">
            <a:solidFill>
              <a:sysClr val="window" lastClr="FFFFFF"/>
            </a:solidFill>
            <a:latin typeface="Arial" pitchFamily="34" charset="0"/>
            <a:ea typeface="+mn-ea"/>
            <a:cs typeface="Arial" pitchFamily="34" charset="0"/>
          </a:endParaRPr>
        </a:p>
      </dgm:t>
    </dgm:pt>
    <dgm:pt modelId="{C80035AA-77B1-4DD1-BEEB-00C3FC9C0846}" type="parTrans" cxnId="{37BD8D15-D447-4B83-B3C7-6083482E1092}">
      <dgm:prSet/>
      <dgm:spPr>
        <a:xfrm rot="3607757">
          <a:off x="1099249" y="1961466"/>
          <a:ext cx="891587" cy="25024"/>
        </a:xfrm>
        <a:custGeom>
          <a:avLst/>
          <a:gdLst/>
          <a:ahLst/>
          <a:cxnLst/>
          <a:rect l="0" t="0" r="0" b="0"/>
          <a:pathLst>
            <a:path>
              <a:moveTo>
                <a:pt x="0" y="12512"/>
              </a:moveTo>
              <a:lnTo>
                <a:pt x="891587" y="12512"/>
              </a:lnTo>
            </a:path>
          </a:pathLst>
        </a:custGeom>
        <a:noFill/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es-E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9E953B03-9AA7-4A61-BB56-77AA1F463D82}" type="sibTrans" cxnId="{37BD8D15-D447-4B83-B3C7-6083482E1092}">
      <dgm:prSet/>
      <dgm:spPr/>
      <dgm:t>
        <a:bodyPr/>
        <a:lstStyle/>
        <a:p>
          <a:endParaRPr lang="es-ES"/>
        </a:p>
      </dgm:t>
    </dgm:pt>
    <dgm:pt modelId="{BE2ED66F-D4F9-491D-8ABB-0E4ACD0DE085}">
      <dgm:prSet custT="1"/>
      <dgm:spPr>
        <a:xfrm>
          <a:off x="3920335" y="1334987"/>
          <a:ext cx="1709216" cy="55506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8064A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s-ES" sz="1200" b="1" dirty="0" err="1" smtClean="0">
              <a:solidFill>
                <a:sysClr val="window" lastClr="FFFFFF"/>
              </a:solidFill>
              <a:latin typeface="Arial" pitchFamily="34" charset="0"/>
              <a:ea typeface="+mn-ea"/>
              <a:cs typeface="Arial" pitchFamily="34" charset="0"/>
            </a:rPr>
            <a:t>Unha</a:t>
          </a:r>
          <a:r>
            <a:rPr lang="es-ES" sz="1200" b="1" dirty="0" smtClean="0">
              <a:solidFill>
                <a:sysClr val="window" lastClr="FFFFFF"/>
              </a:solidFill>
              <a:latin typeface="Arial" pitchFamily="34" charset="0"/>
              <a:ea typeface="+mn-ea"/>
              <a:cs typeface="Arial" pitchFamily="34" charset="0"/>
            </a:rPr>
            <a:t> </a:t>
          </a:r>
          <a:r>
            <a:rPr lang="es-ES" sz="1200" b="1" dirty="0" err="1" smtClean="0">
              <a:solidFill>
                <a:sysClr val="window" lastClr="FFFFFF"/>
              </a:solidFill>
              <a:latin typeface="Arial" pitchFamily="34" charset="0"/>
              <a:ea typeface="+mn-ea"/>
              <a:cs typeface="Arial" pitchFamily="34" charset="0"/>
            </a:rPr>
            <a:t>escea</a:t>
          </a:r>
          <a:r>
            <a:rPr lang="es-ES" sz="1200" b="1" dirty="0" smtClean="0">
              <a:solidFill>
                <a:sysClr val="window" lastClr="FFFFFF"/>
              </a:solidFill>
              <a:latin typeface="Arial" pitchFamily="34" charset="0"/>
              <a:ea typeface="+mn-ea"/>
              <a:cs typeface="Arial" pitchFamily="34" charset="0"/>
            </a:rPr>
            <a:t> </a:t>
          </a:r>
          <a:endParaRPr lang="es-ES" sz="1200" b="1" dirty="0">
            <a:solidFill>
              <a:sysClr val="window" lastClr="FFFFFF"/>
            </a:solidFill>
            <a:latin typeface="Arial" pitchFamily="34" charset="0"/>
            <a:ea typeface="+mn-ea"/>
            <a:cs typeface="Arial" pitchFamily="34" charset="0"/>
          </a:endParaRPr>
        </a:p>
      </dgm:t>
    </dgm:pt>
    <dgm:pt modelId="{751A613D-4B73-40FF-8D27-BB80F4291697}" type="parTrans" cxnId="{CEDE0370-3C00-4103-BE00-ED94498D890C}">
      <dgm:prSet/>
      <dgm:spPr>
        <a:xfrm rot="18041668">
          <a:off x="3263358" y="1974021"/>
          <a:ext cx="869902" cy="25024"/>
        </a:xfrm>
        <a:custGeom>
          <a:avLst/>
          <a:gdLst/>
          <a:ahLst/>
          <a:cxnLst/>
          <a:rect l="0" t="0" r="0" b="0"/>
          <a:pathLst>
            <a:path>
              <a:moveTo>
                <a:pt x="0" y="12512"/>
              </a:moveTo>
              <a:lnTo>
                <a:pt x="869902" y="12512"/>
              </a:lnTo>
            </a:path>
          </a:pathLst>
        </a:custGeom>
        <a:noFill/>
        <a:ln w="25400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es-E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91EC8ABF-A905-4C8F-869D-862F2FBA8511}" type="sibTrans" cxnId="{CEDE0370-3C00-4103-BE00-ED94498D890C}">
      <dgm:prSet/>
      <dgm:spPr/>
      <dgm:t>
        <a:bodyPr/>
        <a:lstStyle/>
        <a:p>
          <a:endParaRPr lang="es-ES"/>
        </a:p>
      </dgm:t>
    </dgm:pt>
    <dgm:pt modelId="{E528F1E6-0145-412D-B385-122AA264B6C7}">
      <dgm:prSet custT="1"/>
      <dgm:spPr>
        <a:xfrm>
          <a:off x="3920335" y="2017526"/>
          <a:ext cx="1709216" cy="682094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8064A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s-ES" sz="1200" b="1" dirty="0" smtClean="0">
              <a:solidFill>
                <a:sysClr val="window" lastClr="FFFFFF"/>
              </a:solidFill>
              <a:latin typeface="Arial" pitchFamily="34" charset="0"/>
              <a:ea typeface="+mn-ea"/>
              <a:cs typeface="Arial" pitchFamily="34" charset="0"/>
            </a:rPr>
            <a:t>“Manipulación” da música para provocar </a:t>
          </a:r>
          <a:r>
            <a:rPr lang="es-ES" sz="1200" b="1" dirty="0" err="1" smtClean="0">
              <a:solidFill>
                <a:sysClr val="window" lastClr="FFFFFF"/>
              </a:solidFill>
              <a:latin typeface="Arial" pitchFamily="34" charset="0"/>
              <a:ea typeface="+mn-ea"/>
              <a:cs typeface="Arial" pitchFamily="34" charset="0"/>
            </a:rPr>
            <a:t>sentimentos</a:t>
          </a:r>
          <a:r>
            <a:rPr lang="es-ES" sz="1200" b="1" dirty="0" smtClean="0">
              <a:solidFill>
                <a:sysClr val="window" lastClr="FFFFFF"/>
              </a:solidFill>
              <a:latin typeface="Arial" pitchFamily="34" charset="0"/>
              <a:ea typeface="+mn-ea"/>
              <a:cs typeface="Arial" pitchFamily="34" charset="0"/>
            </a:rPr>
            <a:t> </a:t>
          </a:r>
          <a:endParaRPr lang="es-ES" sz="1200" b="1" dirty="0">
            <a:solidFill>
              <a:sysClr val="window" lastClr="FFFFFF"/>
            </a:solidFill>
            <a:latin typeface="Arial" pitchFamily="34" charset="0"/>
            <a:ea typeface="+mn-ea"/>
            <a:cs typeface="Arial" pitchFamily="34" charset="0"/>
          </a:endParaRPr>
        </a:p>
      </dgm:t>
    </dgm:pt>
    <dgm:pt modelId="{DD1E4B2A-08F4-4D05-BC1A-0667B42927C9}" type="parTrans" cxnId="{FF864CD2-A48F-4C83-A63D-6628092253E3}">
      <dgm:prSet/>
      <dgm:spPr>
        <a:xfrm rot="21584702">
          <a:off x="3476282" y="2347049"/>
          <a:ext cx="444054" cy="25024"/>
        </a:xfrm>
        <a:custGeom>
          <a:avLst/>
          <a:gdLst/>
          <a:ahLst/>
          <a:cxnLst/>
          <a:rect l="0" t="0" r="0" b="0"/>
          <a:pathLst>
            <a:path>
              <a:moveTo>
                <a:pt x="0" y="12512"/>
              </a:moveTo>
              <a:lnTo>
                <a:pt x="444054" y="12512"/>
              </a:lnTo>
            </a:path>
          </a:pathLst>
        </a:custGeom>
        <a:noFill/>
        <a:ln w="25400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es-E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79AB201B-3A21-4B97-A037-21EE80E98AD6}" type="sibTrans" cxnId="{FF864CD2-A48F-4C83-A63D-6628092253E3}">
      <dgm:prSet/>
      <dgm:spPr/>
      <dgm:t>
        <a:bodyPr/>
        <a:lstStyle/>
        <a:p>
          <a:endParaRPr lang="es-ES"/>
        </a:p>
      </dgm:t>
    </dgm:pt>
    <dgm:pt modelId="{E665C152-8A97-4055-AB05-0BC66ED4ABEF}">
      <dgm:prSet/>
      <dgm:spPr>
        <a:xfrm>
          <a:off x="6073602" y="1252649"/>
          <a:ext cx="1193907" cy="267351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BACC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s-ES" b="1" dirty="0" smtClean="0">
              <a:solidFill>
                <a:sysClr val="window" lastClr="FFFFFF"/>
              </a:solidFill>
              <a:latin typeface="Arial" pitchFamily="34" charset="0"/>
              <a:ea typeface="+mn-ea"/>
              <a:cs typeface="Arial" pitchFamily="34" charset="0"/>
            </a:rPr>
            <a:t>Con música</a:t>
          </a:r>
          <a:endParaRPr lang="es-ES" b="1" dirty="0">
            <a:solidFill>
              <a:sysClr val="window" lastClr="FFFFFF"/>
            </a:solidFill>
            <a:latin typeface="Arial" pitchFamily="34" charset="0"/>
            <a:ea typeface="+mn-ea"/>
            <a:cs typeface="Arial" pitchFamily="34" charset="0"/>
          </a:endParaRPr>
        </a:p>
      </dgm:t>
    </dgm:pt>
    <dgm:pt modelId="{E511E63C-D793-4E91-BE54-0185B117DD1D}" type="parTrans" cxnId="{0B386738-591F-4128-8002-0F68DA6054FF}">
      <dgm:prSet/>
      <dgm:spPr>
        <a:xfrm rot="19980377">
          <a:off x="5602406" y="1486909"/>
          <a:ext cx="498341" cy="25024"/>
        </a:xfrm>
        <a:custGeom>
          <a:avLst/>
          <a:gdLst/>
          <a:ahLst/>
          <a:cxnLst/>
          <a:rect l="0" t="0" r="0" b="0"/>
          <a:pathLst>
            <a:path>
              <a:moveTo>
                <a:pt x="0" y="12512"/>
              </a:moveTo>
              <a:lnTo>
                <a:pt x="498341" y="12512"/>
              </a:lnTo>
            </a:path>
          </a:pathLst>
        </a:custGeom>
        <a:noFill/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es-E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623839B9-06BF-48C1-8ACD-7892CD3CFE9A}" type="sibTrans" cxnId="{0B386738-591F-4128-8002-0F68DA6054FF}">
      <dgm:prSet/>
      <dgm:spPr/>
      <dgm:t>
        <a:bodyPr/>
        <a:lstStyle/>
        <a:p>
          <a:endParaRPr lang="es-ES"/>
        </a:p>
      </dgm:t>
    </dgm:pt>
    <dgm:pt modelId="{42640E7C-621E-4BBD-8422-731D3290BE5A}">
      <dgm:prSet/>
      <dgm:spPr>
        <a:xfrm>
          <a:off x="6073602" y="1698831"/>
          <a:ext cx="1193907" cy="267351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BACC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s-ES" b="1" dirty="0" err="1" smtClean="0">
              <a:solidFill>
                <a:sysClr val="window" lastClr="FFFFFF"/>
              </a:solidFill>
              <a:latin typeface="Arial" pitchFamily="34" charset="0"/>
              <a:ea typeface="+mn-ea"/>
              <a:cs typeface="Arial" pitchFamily="34" charset="0"/>
            </a:rPr>
            <a:t>Sen</a:t>
          </a:r>
          <a:r>
            <a:rPr lang="es-ES" b="1" dirty="0" smtClean="0">
              <a:solidFill>
                <a:sysClr val="window" lastClr="FFFFFF"/>
              </a:solidFill>
              <a:latin typeface="Arial" pitchFamily="34" charset="0"/>
              <a:ea typeface="+mn-ea"/>
              <a:cs typeface="Arial" pitchFamily="34" charset="0"/>
            </a:rPr>
            <a:t> música</a:t>
          </a:r>
          <a:endParaRPr lang="es-ES" b="1" dirty="0">
            <a:solidFill>
              <a:sysClr val="window" lastClr="FFFFFF"/>
            </a:solidFill>
            <a:latin typeface="Arial" pitchFamily="34" charset="0"/>
            <a:ea typeface="+mn-ea"/>
            <a:cs typeface="Arial" pitchFamily="34" charset="0"/>
          </a:endParaRPr>
        </a:p>
      </dgm:t>
    </dgm:pt>
    <dgm:pt modelId="{145B52D4-B8AB-4BF0-9376-EBADBEB6A159}" type="parTrans" cxnId="{AE7CDB2D-5643-4952-83FB-48377B4EDABD}">
      <dgm:prSet/>
      <dgm:spPr>
        <a:xfrm rot="1581263">
          <a:off x="5603799" y="1710000"/>
          <a:ext cx="495555" cy="25024"/>
        </a:xfrm>
        <a:custGeom>
          <a:avLst/>
          <a:gdLst/>
          <a:ahLst/>
          <a:cxnLst/>
          <a:rect l="0" t="0" r="0" b="0"/>
          <a:pathLst>
            <a:path>
              <a:moveTo>
                <a:pt x="0" y="12512"/>
              </a:moveTo>
              <a:lnTo>
                <a:pt x="495555" y="12512"/>
              </a:lnTo>
            </a:path>
          </a:pathLst>
        </a:custGeom>
        <a:noFill/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es-E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1585FE82-C673-41A0-9925-B8D2D3C5B527}" type="sibTrans" cxnId="{AE7CDB2D-5643-4952-83FB-48377B4EDABD}">
      <dgm:prSet/>
      <dgm:spPr/>
      <dgm:t>
        <a:bodyPr/>
        <a:lstStyle/>
        <a:p>
          <a:endParaRPr lang="es-ES"/>
        </a:p>
      </dgm:t>
    </dgm:pt>
    <dgm:pt modelId="{5D23094B-888E-4C3D-B65F-9984CC201BA8}">
      <dgm:prSet/>
      <dgm:spPr>
        <a:xfrm>
          <a:off x="3920335" y="2781958"/>
          <a:ext cx="1709216" cy="786879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8064A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s-ES" b="1" dirty="0" smtClean="0">
              <a:solidFill>
                <a:sysClr val="window" lastClr="FFFFFF"/>
              </a:solidFill>
              <a:latin typeface="Arial" pitchFamily="34" charset="0"/>
              <a:ea typeface="+mn-ea"/>
              <a:cs typeface="Arial" pitchFamily="34" charset="0"/>
            </a:rPr>
            <a:t>Asociación da música </a:t>
          </a:r>
          <a:r>
            <a:rPr lang="es-ES" b="1" dirty="0" err="1" smtClean="0">
              <a:solidFill>
                <a:sysClr val="window" lastClr="FFFFFF"/>
              </a:solidFill>
              <a:latin typeface="Arial" pitchFamily="34" charset="0"/>
              <a:ea typeface="+mn-ea"/>
              <a:cs typeface="Arial" pitchFamily="34" charset="0"/>
            </a:rPr>
            <a:t>cun</a:t>
          </a:r>
          <a:r>
            <a:rPr lang="es-ES" b="1" dirty="0" smtClean="0">
              <a:solidFill>
                <a:sysClr val="window" lastClr="FFFFFF"/>
              </a:solidFill>
              <a:latin typeface="Arial" pitchFamily="34" charset="0"/>
              <a:ea typeface="+mn-ea"/>
              <a:cs typeface="Arial" pitchFamily="34" charset="0"/>
            </a:rPr>
            <a:t> elemento da </a:t>
          </a:r>
          <a:r>
            <a:rPr lang="es-ES" b="1" dirty="0" err="1" smtClean="0">
              <a:solidFill>
                <a:sysClr val="window" lastClr="FFFFFF"/>
              </a:solidFill>
              <a:latin typeface="Arial" pitchFamily="34" charset="0"/>
              <a:ea typeface="+mn-ea"/>
              <a:cs typeface="Arial" pitchFamily="34" charset="0"/>
            </a:rPr>
            <a:t>pelicula</a:t>
          </a:r>
          <a:endParaRPr lang="es-ES" b="1" dirty="0">
            <a:solidFill>
              <a:sysClr val="window" lastClr="FFFFFF"/>
            </a:solidFill>
            <a:latin typeface="Arial" pitchFamily="34" charset="0"/>
            <a:ea typeface="+mn-ea"/>
            <a:cs typeface="Arial" pitchFamily="34" charset="0"/>
          </a:endParaRPr>
        </a:p>
      </dgm:t>
    </dgm:pt>
    <dgm:pt modelId="{C34C63CA-7432-40A0-82F3-00EFF4B7BFBF}" type="parTrans" cxnId="{891CEC2C-C3C8-440D-887F-6D8ED89AFF32}">
      <dgm:prSet/>
      <dgm:spPr>
        <a:xfrm rot="3684715">
          <a:off x="3234316" y="2755461"/>
          <a:ext cx="927986" cy="25024"/>
        </a:xfrm>
        <a:custGeom>
          <a:avLst/>
          <a:gdLst/>
          <a:ahLst/>
          <a:cxnLst/>
          <a:rect l="0" t="0" r="0" b="0"/>
          <a:pathLst>
            <a:path>
              <a:moveTo>
                <a:pt x="0" y="12512"/>
              </a:moveTo>
              <a:lnTo>
                <a:pt x="927986" y="12512"/>
              </a:lnTo>
            </a:path>
          </a:pathLst>
        </a:custGeom>
        <a:noFill/>
        <a:ln w="25400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gm:spPr>
      <dgm:t>
        <a:bodyPr/>
        <a:lstStyle/>
        <a:p>
          <a:endParaRPr lang="es-ES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5AC3A9BE-D535-43B3-91DB-8BC7A227DB1C}" type="sibTrans" cxnId="{891CEC2C-C3C8-440D-887F-6D8ED89AFF32}">
      <dgm:prSet/>
      <dgm:spPr/>
      <dgm:t>
        <a:bodyPr/>
        <a:lstStyle/>
        <a:p>
          <a:endParaRPr lang="es-ES"/>
        </a:p>
      </dgm:t>
    </dgm:pt>
    <dgm:pt modelId="{F38914C2-D1BB-422A-9DAB-CB6BE268A5C0}" type="pres">
      <dgm:prSet presAssocID="{34B66D87-602F-431D-896B-69251A449B05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1BC90EB8-8333-4DDF-885D-826B5D301F5A}" type="pres">
      <dgm:prSet presAssocID="{8DE9CFAB-2C4D-477C-B8E5-00F1E2BF2894}" presName="root1" presStyleCnt="0"/>
      <dgm:spPr/>
    </dgm:pt>
    <dgm:pt modelId="{8D163489-AA81-4AD7-90D4-B5D6B80BD96F}" type="pres">
      <dgm:prSet presAssocID="{8DE9CFAB-2C4D-477C-B8E5-00F1E2BF2894}" presName="LevelOneTextNode" presStyleLbl="node0" presStyleIdx="0" presStyleCnt="1" custScaleX="11870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C3160748-220E-4CB0-9D18-C5F0A9C4D812}" type="pres">
      <dgm:prSet presAssocID="{8DE9CFAB-2C4D-477C-B8E5-00F1E2BF2894}" presName="level2hierChild" presStyleCnt="0"/>
      <dgm:spPr/>
    </dgm:pt>
    <dgm:pt modelId="{70ECBDE2-F7A1-471B-932B-3AB2D6FAA40B}" type="pres">
      <dgm:prSet presAssocID="{DE16440A-AB9D-49D7-A46A-AF0CE3FE5919}" presName="conn2-1" presStyleLbl="parChTrans1D2" presStyleIdx="0" presStyleCnt="3"/>
      <dgm:spPr/>
      <dgm:t>
        <a:bodyPr/>
        <a:lstStyle/>
        <a:p>
          <a:endParaRPr lang="es-ES"/>
        </a:p>
      </dgm:t>
    </dgm:pt>
    <dgm:pt modelId="{9CDF3501-0745-47B3-A893-9372B62CE0E1}" type="pres">
      <dgm:prSet presAssocID="{DE16440A-AB9D-49D7-A46A-AF0CE3FE5919}" presName="connTx" presStyleLbl="parChTrans1D2" presStyleIdx="0" presStyleCnt="3"/>
      <dgm:spPr/>
      <dgm:t>
        <a:bodyPr/>
        <a:lstStyle/>
        <a:p>
          <a:endParaRPr lang="es-ES"/>
        </a:p>
      </dgm:t>
    </dgm:pt>
    <dgm:pt modelId="{BB8FC3A8-9CD1-43C9-8A16-243F33ACD584}" type="pres">
      <dgm:prSet presAssocID="{EA21D8F8-7D13-488A-BD5C-5B8C3703B1D3}" presName="root2" presStyleCnt="0"/>
      <dgm:spPr/>
    </dgm:pt>
    <dgm:pt modelId="{41BBA51C-3D5D-4AC2-B03D-F52799E0E2EC}" type="pres">
      <dgm:prSet presAssocID="{EA21D8F8-7D13-488A-BD5C-5B8C3703B1D3}" presName="LevelTwoTextNode" presStyleLbl="node2" presStyleIdx="0" presStyleCnt="3" custScaleX="153966" custLinFactNeighborY="-3317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E9AE72C2-A61A-41EC-9A0A-6E61F693BC12}" type="pres">
      <dgm:prSet presAssocID="{EA21D8F8-7D13-488A-BD5C-5B8C3703B1D3}" presName="level3hierChild" presStyleCnt="0"/>
      <dgm:spPr/>
    </dgm:pt>
    <dgm:pt modelId="{7F808279-0A9C-429D-AA98-84608864620C}" type="pres">
      <dgm:prSet presAssocID="{143BB656-1C11-477B-BA81-CCDB74192A28}" presName="conn2-1" presStyleLbl="parChTrans1D2" presStyleIdx="1" presStyleCnt="3"/>
      <dgm:spPr/>
      <dgm:t>
        <a:bodyPr/>
        <a:lstStyle/>
        <a:p>
          <a:endParaRPr lang="es-ES"/>
        </a:p>
      </dgm:t>
    </dgm:pt>
    <dgm:pt modelId="{D7DE9A93-6B88-4D3E-ADF6-F4928D64B052}" type="pres">
      <dgm:prSet presAssocID="{143BB656-1C11-477B-BA81-CCDB74192A28}" presName="connTx" presStyleLbl="parChTrans1D2" presStyleIdx="1" presStyleCnt="3"/>
      <dgm:spPr/>
      <dgm:t>
        <a:bodyPr/>
        <a:lstStyle/>
        <a:p>
          <a:endParaRPr lang="es-ES"/>
        </a:p>
      </dgm:t>
    </dgm:pt>
    <dgm:pt modelId="{101D5A88-BF9D-41A1-A92F-2171D0FFB8EE}" type="pres">
      <dgm:prSet presAssocID="{C15A9AB6-347C-41EC-A1B1-20406324170F}" presName="root2" presStyleCnt="0"/>
      <dgm:spPr/>
    </dgm:pt>
    <dgm:pt modelId="{8F5D42FD-47BB-49A9-9180-98B49A7D59A8}" type="pres">
      <dgm:prSet presAssocID="{C15A9AB6-347C-41EC-A1B1-20406324170F}" presName="LevelTwoTextNode" presStyleLbl="node2" presStyleIdx="1" presStyleCnt="3" custScaleX="153966" custLinFactNeighborY="-341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60604FD9-8B8C-4136-A7F3-FA42FC68ACB0}" type="pres">
      <dgm:prSet presAssocID="{C15A9AB6-347C-41EC-A1B1-20406324170F}" presName="level3hierChild" presStyleCnt="0"/>
      <dgm:spPr/>
    </dgm:pt>
    <dgm:pt modelId="{688E3437-6070-4D1A-BFC8-E39483EFC77A}" type="pres">
      <dgm:prSet presAssocID="{C80035AA-77B1-4DD1-BEEB-00C3FC9C0846}" presName="conn2-1" presStyleLbl="parChTrans1D2" presStyleIdx="2" presStyleCnt="3"/>
      <dgm:spPr/>
      <dgm:t>
        <a:bodyPr/>
        <a:lstStyle/>
        <a:p>
          <a:endParaRPr lang="es-ES"/>
        </a:p>
      </dgm:t>
    </dgm:pt>
    <dgm:pt modelId="{556A2D97-0F78-496A-9126-34A2F765D12F}" type="pres">
      <dgm:prSet presAssocID="{C80035AA-77B1-4DD1-BEEB-00C3FC9C0846}" presName="connTx" presStyleLbl="parChTrans1D2" presStyleIdx="2" presStyleCnt="3"/>
      <dgm:spPr/>
      <dgm:t>
        <a:bodyPr/>
        <a:lstStyle/>
        <a:p>
          <a:endParaRPr lang="es-ES"/>
        </a:p>
      </dgm:t>
    </dgm:pt>
    <dgm:pt modelId="{F05A6E27-4097-4422-A393-362F9C1AC137}" type="pres">
      <dgm:prSet presAssocID="{8E0E1056-E19B-437F-A8B9-6892BD05B626}" presName="root2" presStyleCnt="0"/>
      <dgm:spPr/>
    </dgm:pt>
    <dgm:pt modelId="{9AE9B851-113C-48CA-B0CC-A46F68D2E8B0}" type="pres">
      <dgm:prSet presAssocID="{8E0E1056-E19B-437F-A8B9-6892BD05B626}" presName="LevelTwoTextNode" presStyleLbl="node2" presStyleIdx="2" presStyleCnt="3" custScaleX="153966" custLinFactNeighborY="24289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24223E30-72E8-49E8-A2C2-1546E471793E}" type="pres">
      <dgm:prSet presAssocID="{8E0E1056-E19B-437F-A8B9-6892BD05B626}" presName="level3hierChild" presStyleCnt="0"/>
      <dgm:spPr/>
    </dgm:pt>
    <dgm:pt modelId="{1E49D997-0B94-41B2-B86A-56B8D4E83592}" type="pres">
      <dgm:prSet presAssocID="{751A613D-4B73-40FF-8D27-BB80F4291697}" presName="conn2-1" presStyleLbl="parChTrans1D3" presStyleIdx="0" presStyleCnt="3"/>
      <dgm:spPr/>
      <dgm:t>
        <a:bodyPr/>
        <a:lstStyle/>
        <a:p>
          <a:endParaRPr lang="es-ES"/>
        </a:p>
      </dgm:t>
    </dgm:pt>
    <dgm:pt modelId="{E90791A0-0082-4AA6-B175-DC517372E3B9}" type="pres">
      <dgm:prSet presAssocID="{751A613D-4B73-40FF-8D27-BB80F4291697}" presName="connTx" presStyleLbl="parChTrans1D3" presStyleIdx="0" presStyleCnt="3"/>
      <dgm:spPr/>
      <dgm:t>
        <a:bodyPr/>
        <a:lstStyle/>
        <a:p>
          <a:endParaRPr lang="es-ES"/>
        </a:p>
      </dgm:t>
    </dgm:pt>
    <dgm:pt modelId="{11722786-8EE4-466A-A266-CE189247376F}" type="pres">
      <dgm:prSet presAssocID="{BE2ED66F-D4F9-491D-8ABB-0E4ACD0DE085}" presName="root2" presStyleCnt="0"/>
      <dgm:spPr/>
    </dgm:pt>
    <dgm:pt modelId="{07485407-998A-4C77-990B-5247B2185119}" type="pres">
      <dgm:prSet presAssocID="{BE2ED66F-D4F9-491D-8ABB-0E4ACD0DE085}" presName="LevelTwoTextNode" presStyleLbl="node3" presStyleIdx="0" presStyleCnt="3" custScaleX="153966" custLinFactNeighborY="36849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DBCC0786-2A1C-407E-81C0-639C7718F9A5}" type="pres">
      <dgm:prSet presAssocID="{BE2ED66F-D4F9-491D-8ABB-0E4ACD0DE085}" presName="level3hierChild" presStyleCnt="0"/>
      <dgm:spPr/>
    </dgm:pt>
    <dgm:pt modelId="{B4AC0469-BB36-4E16-82A5-1FBDABCB200C}" type="pres">
      <dgm:prSet presAssocID="{E511E63C-D793-4E91-BE54-0185B117DD1D}" presName="conn2-1" presStyleLbl="parChTrans1D4" presStyleIdx="0" presStyleCnt="2"/>
      <dgm:spPr/>
      <dgm:t>
        <a:bodyPr/>
        <a:lstStyle/>
        <a:p>
          <a:endParaRPr lang="es-ES"/>
        </a:p>
      </dgm:t>
    </dgm:pt>
    <dgm:pt modelId="{B3597BF2-2103-4D6F-A0F0-3DC8FC88149E}" type="pres">
      <dgm:prSet presAssocID="{E511E63C-D793-4E91-BE54-0185B117DD1D}" presName="connTx" presStyleLbl="parChTrans1D4" presStyleIdx="0" presStyleCnt="2"/>
      <dgm:spPr/>
      <dgm:t>
        <a:bodyPr/>
        <a:lstStyle/>
        <a:p>
          <a:endParaRPr lang="es-ES"/>
        </a:p>
      </dgm:t>
    </dgm:pt>
    <dgm:pt modelId="{41225DB3-39F3-46BE-8524-D7D8736BCCE4}" type="pres">
      <dgm:prSet presAssocID="{E665C152-8A97-4055-AB05-0BC66ED4ABEF}" presName="root2" presStyleCnt="0"/>
      <dgm:spPr/>
    </dgm:pt>
    <dgm:pt modelId="{D5EA27B3-2330-4556-83FB-EA05B92FAAED}" type="pres">
      <dgm:prSet presAssocID="{E665C152-8A97-4055-AB05-0BC66ED4ABEF}" presName="LevelTwoTextNode" presStyleLbl="node4" presStyleIdx="0" presStyleCnt="2" custScaleX="107547" custScaleY="48166" custLinFactNeighborY="2768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62FF708A-AFCF-479D-B300-A56C63E8D338}" type="pres">
      <dgm:prSet presAssocID="{E665C152-8A97-4055-AB05-0BC66ED4ABEF}" presName="level3hierChild" presStyleCnt="0"/>
      <dgm:spPr/>
    </dgm:pt>
    <dgm:pt modelId="{F4DB9EBC-D93B-4DC0-9AF3-AB7BD4BF2CEF}" type="pres">
      <dgm:prSet presAssocID="{145B52D4-B8AB-4BF0-9376-EBADBEB6A159}" presName="conn2-1" presStyleLbl="parChTrans1D4" presStyleIdx="1" presStyleCnt="2"/>
      <dgm:spPr/>
      <dgm:t>
        <a:bodyPr/>
        <a:lstStyle/>
        <a:p>
          <a:endParaRPr lang="es-ES"/>
        </a:p>
      </dgm:t>
    </dgm:pt>
    <dgm:pt modelId="{111E64C0-10EE-47D7-8373-715411AD182A}" type="pres">
      <dgm:prSet presAssocID="{145B52D4-B8AB-4BF0-9376-EBADBEB6A159}" presName="connTx" presStyleLbl="parChTrans1D4" presStyleIdx="1" presStyleCnt="2"/>
      <dgm:spPr/>
      <dgm:t>
        <a:bodyPr/>
        <a:lstStyle/>
        <a:p>
          <a:endParaRPr lang="es-ES"/>
        </a:p>
      </dgm:t>
    </dgm:pt>
    <dgm:pt modelId="{B39A3FDD-C1A0-49C6-841D-F02FB3D9F22A}" type="pres">
      <dgm:prSet presAssocID="{42640E7C-621E-4BBD-8422-731D3290BE5A}" presName="root2" presStyleCnt="0"/>
      <dgm:spPr/>
    </dgm:pt>
    <dgm:pt modelId="{9ED18267-E476-4846-B6E5-BA708D21A5B5}" type="pres">
      <dgm:prSet presAssocID="{42640E7C-621E-4BBD-8422-731D3290BE5A}" presName="LevelTwoTextNode" presStyleLbl="node4" presStyleIdx="1" presStyleCnt="2" custScaleX="107547" custScaleY="48166" custLinFactNeighborY="44899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D53DA966-CF42-4227-AF15-253156D9BFBB}" type="pres">
      <dgm:prSet presAssocID="{42640E7C-621E-4BBD-8422-731D3290BE5A}" presName="level3hierChild" presStyleCnt="0"/>
      <dgm:spPr/>
    </dgm:pt>
    <dgm:pt modelId="{052E1C42-9243-462D-B206-69248CDFAA11}" type="pres">
      <dgm:prSet presAssocID="{DD1E4B2A-08F4-4D05-BC1A-0667B42927C9}" presName="conn2-1" presStyleLbl="parChTrans1D3" presStyleIdx="1" presStyleCnt="3"/>
      <dgm:spPr/>
      <dgm:t>
        <a:bodyPr/>
        <a:lstStyle/>
        <a:p>
          <a:endParaRPr lang="es-ES"/>
        </a:p>
      </dgm:t>
    </dgm:pt>
    <dgm:pt modelId="{15977386-1C1C-4C99-B512-DF78CA6F92A5}" type="pres">
      <dgm:prSet presAssocID="{DD1E4B2A-08F4-4D05-BC1A-0667B42927C9}" presName="connTx" presStyleLbl="parChTrans1D3" presStyleIdx="1" presStyleCnt="3"/>
      <dgm:spPr/>
      <dgm:t>
        <a:bodyPr/>
        <a:lstStyle/>
        <a:p>
          <a:endParaRPr lang="es-ES"/>
        </a:p>
      </dgm:t>
    </dgm:pt>
    <dgm:pt modelId="{4F168F21-67BD-4B73-B73D-61547DA91673}" type="pres">
      <dgm:prSet presAssocID="{E528F1E6-0145-412D-B385-122AA264B6C7}" presName="root2" presStyleCnt="0"/>
      <dgm:spPr/>
    </dgm:pt>
    <dgm:pt modelId="{09275FC8-932F-46E4-8F82-7B44472543C1}" type="pres">
      <dgm:prSet presAssocID="{E528F1E6-0145-412D-B385-122AA264B6C7}" presName="LevelTwoTextNode" presStyleLbl="node3" presStyleIdx="1" presStyleCnt="3" custScaleX="153966" custScaleY="122886" custLinFactNeighborY="4481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822BCA00-2429-4384-A206-4794EA6D77FC}" type="pres">
      <dgm:prSet presAssocID="{E528F1E6-0145-412D-B385-122AA264B6C7}" presName="level3hierChild" presStyleCnt="0"/>
      <dgm:spPr/>
    </dgm:pt>
    <dgm:pt modelId="{F831D399-4B45-4CD3-A924-8988A5A88765}" type="pres">
      <dgm:prSet presAssocID="{C34C63CA-7432-40A0-82F3-00EFF4B7BFBF}" presName="conn2-1" presStyleLbl="parChTrans1D3" presStyleIdx="2" presStyleCnt="3"/>
      <dgm:spPr/>
      <dgm:t>
        <a:bodyPr/>
        <a:lstStyle/>
        <a:p>
          <a:endParaRPr lang="es-ES"/>
        </a:p>
      </dgm:t>
    </dgm:pt>
    <dgm:pt modelId="{75EEE572-D8B6-42F1-8973-A237734D75F2}" type="pres">
      <dgm:prSet presAssocID="{C34C63CA-7432-40A0-82F3-00EFF4B7BFBF}" presName="connTx" presStyleLbl="parChTrans1D3" presStyleIdx="2" presStyleCnt="3"/>
      <dgm:spPr/>
      <dgm:t>
        <a:bodyPr/>
        <a:lstStyle/>
        <a:p>
          <a:endParaRPr lang="es-ES"/>
        </a:p>
      </dgm:t>
    </dgm:pt>
    <dgm:pt modelId="{50245582-9CDD-49FE-BD46-3973FA6FCB7D}" type="pres">
      <dgm:prSet presAssocID="{5D23094B-888E-4C3D-B65F-9984CC201BA8}" presName="root2" presStyleCnt="0"/>
      <dgm:spPr/>
    </dgm:pt>
    <dgm:pt modelId="{45ADB23A-1194-4AA4-92BB-31809CA47240}" type="pres">
      <dgm:prSet presAssocID="{5D23094B-888E-4C3D-B65F-9984CC201BA8}" presName="LevelTwoTextNode" presStyleLbl="node3" presStyleIdx="2" presStyleCnt="3" custScaleX="153966" custScaleY="141764" custLinFactNeighborY="44649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3A0D2A5-2824-4B13-9C37-E1000EE1DDD2}" type="pres">
      <dgm:prSet presAssocID="{5D23094B-888E-4C3D-B65F-9984CC201BA8}" presName="level3hierChild" presStyleCnt="0"/>
      <dgm:spPr/>
    </dgm:pt>
  </dgm:ptLst>
  <dgm:cxnLst>
    <dgm:cxn modelId="{AE7CDB2D-5643-4952-83FB-48377B4EDABD}" srcId="{BE2ED66F-D4F9-491D-8ABB-0E4ACD0DE085}" destId="{42640E7C-621E-4BBD-8422-731D3290BE5A}" srcOrd="1" destOrd="0" parTransId="{145B52D4-B8AB-4BF0-9376-EBADBEB6A159}" sibTransId="{1585FE82-C673-41A0-9925-B8D2D3C5B527}"/>
    <dgm:cxn modelId="{8DBB0165-10C9-4CAA-964D-3D077270BD6C}" type="presOf" srcId="{EA21D8F8-7D13-488A-BD5C-5B8C3703B1D3}" destId="{41BBA51C-3D5D-4AC2-B03D-F52799E0E2EC}" srcOrd="0" destOrd="0" presId="urn:microsoft.com/office/officeart/2005/8/layout/hierarchy2"/>
    <dgm:cxn modelId="{0703284D-73FF-49CE-856D-F82CD46781D9}" type="presOf" srcId="{E528F1E6-0145-412D-B385-122AA264B6C7}" destId="{09275FC8-932F-46E4-8F82-7B44472543C1}" srcOrd="0" destOrd="0" presId="urn:microsoft.com/office/officeart/2005/8/layout/hierarchy2"/>
    <dgm:cxn modelId="{FF864CD2-A48F-4C83-A63D-6628092253E3}" srcId="{8E0E1056-E19B-437F-A8B9-6892BD05B626}" destId="{E528F1E6-0145-412D-B385-122AA264B6C7}" srcOrd="1" destOrd="0" parTransId="{DD1E4B2A-08F4-4D05-BC1A-0667B42927C9}" sibTransId="{79AB201B-3A21-4B97-A037-21EE80E98AD6}"/>
    <dgm:cxn modelId="{37BD8D15-D447-4B83-B3C7-6083482E1092}" srcId="{8DE9CFAB-2C4D-477C-B8E5-00F1E2BF2894}" destId="{8E0E1056-E19B-437F-A8B9-6892BD05B626}" srcOrd="2" destOrd="0" parTransId="{C80035AA-77B1-4DD1-BEEB-00C3FC9C0846}" sibTransId="{9E953B03-9AA7-4A61-BB56-77AA1F463D82}"/>
    <dgm:cxn modelId="{D814B3E7-1C9B-4CAB-A9E1-3B60F38B131F}" type="presOf" srcId="{C34C63CA-7432-40A0-82F3-00EFF4B7BFBF}" destId="{75EEE572-D8B6-42F1-8973-A237734D75F2}" srcOrd="1" destOrd="0" presId="urn:microsoft.com/office/officeart/2005/8/layout/hierarchy2"/>
    <dgm:cxn modelId="{CEDE0370-3C00-4103-BE00-ED94498D890C}" srcId="{8E0E1056-E19B-437F-A8B9-6892BD05B626}" destId="{BE2ED66F-D4F9-491D-8ABB-0E4ACD0DE085}" srcOrd="0" destOrd="0" parTransId="{751A613D-4B73-40FF-8D27-BB80F4291697}" sibTransId="{91EC8ABF-A905-4C8F-869D-862F2FBA8511}"/>
    <dgm:cxn modelId="{3CC3E08E-3237-4A10-A92F-896FBF929F6E}" srcId="{34B66D87-602F-431D-896B-69251A449B05}" destId="{8DE9CFAB-2C4D-477C-B8E5-00F1E2BF2894}" srcOrd="0" destOrd="0" parTransId="{08515638-2F01-4BE2-BF6B-AFE90529C903}" sibTransId="{D312E692-C44F-4198-A583-4BCD8A09B6CC}"/>
    <dgm:cxn modelId="{13246D8C-C5C2-4B9B-A56A-553EA4C5D5AB}" type="presOf" srcId="{DD1E4B2A-08F4-4D05-BC1A-0667B42927C9}" destId="{052E1C42-9243-462D-B206-69248CDFAA11}" srcOrd="0" destOrd="0" presId="urn:microsoft.com/office/officeart/2005/8/layout/hierarchy2"/>
    <dgm:cxn modelId="{70E98E0D-030F-4ADF-A8FA-B53B605AEE90}" srcId="{8DE9CFAB-2C4D-477C-B8E5-00F1E2BF2894}" destId="{C15A9AB6-347C-41EC-A1B1-20406324170F}" srcOrd="1" destOrd="0" parTransId="{143BB656-1C11-477B-BA81-CCDB74192A28}" sibTransId="{67D24F09-EF57-40A7-9452-B0DD505F25E1}"/>
    <dgm:cxn modelId="{612C8CD1-DF9B-4A0A-B4EC-27C480FD872B}" type="presOf" srcId="{DE16440A-AB9D-49D7-A46A-AF0CE3FE5919}" destId="{70ECBDE2-F7A1-471B-932B-3AB2D6FAA40B}" srcOrd="0" destOrd="0" presId="urn:microsoft.com/office/officeart/2005/8/layout/hierarchy2"/>
    <dgm:cxn modelId="{EDB47669-5C9B-41ED-9D0D-776847034676}" type="presOf" srcId="{8DE9CFAB-2C4D-477C-B8E5-00F1E2BF2894}" destId="{8D163489-AA81-4AD7-90D4-B5D6B80BD96F}" srcOrd="0" destOrd="0" presId="urn:microsoft.com/office/officeart/2005/8/layout/hierarchy2"/>
    <dgm:cxn modelId="{6E68309C-FBC9-40B5-AB5C-F695A53CE209}" type="presOf" srcId="{145B52D4-B8AB-4BF0-9376-EBADBEB6A159}" destId="{F4DB9EBC-D93B-4DC0-9AF3-AB7BD4BF2CEF}" srcOrd="0" destOrd="0" presId="urn:microsoft.com/office/officeart/2005/8/layout/hierarchy2"/>
    <dgm:cxn modelId="{391FA691-1427-4D06-890B-B7804B3F915A}" type="presOf" srcId="{C80035AA-77B1-4DD1-BEEB-00C3FC9C0846}" destId="{688E3437-6070-4D1A-BFC8-E39483EFC77A}" srcOrd="0" destOrd="0" presId="urn:microsoft.com/office/officeart/2005/8/layout/hierarchy2"/>
    <dgm:cxn modelId="{2324ADBF-7132-4A3C-BFF1-93EB4BC3E86B}" type="presOf" srcId="{34B66D87-602F-431D-896B-69251A449B05}" destId="{F38914C2-D1BB-422A-9DAB-CB6BE268A5C0}" srcOrd="0" destOrd="0" presId="urn:microsoft.com/office/officeart/2005/8/layout/hierarchy2"/>
    <dgm:cxn modelId="{EF65273D-9F64-46B2-BD45-1DF9EFBBE069}" type="presOf" srcId="{751A613D-4B73-40FF-8D27-BB80F4291697}" destId="{E90791A0-0082-4AA6-B175-DC517372E3B9}" srcOrd="1" destOrd="0" presId="urn:microsoft.com/office/officeart/2005/8/layout/hierarchy2"/>
    <dgm:cxn modelId="{C6E86A8F-0C23-4A53-ADFB-83B06C06C3F1}" type="presOf" srcId="{C80035AA-77B1-4DD1-BEEB-00C3FC9C0846}" destId="{556A2D97-0F78-496A-9126-34A2F765D12F}" srcOrd="1" destOrd="0" presId="urn:microsoft.com/office/officeart/2005/8/layout/hierarchy2"/>
    <dgm:cxn modelId="{4DE8A960-B000-4341-8444-3B1EE8E1AD9C}" type="presOf" srcId="{751A613D-4B73-40FF-8D27-BB80F4291697}" destId="{1E49D997-0B94-41B2-B86A-56B8D4E83592}" srcOrd="0" destOrd="0" presId="urn:microsoft.com/office/officeart/2005/8/layout/hierarchy2"/>
    <dgm:cxn modelId="{577ED4A3-CA1C-4637-9A06-1B859878A6C7}" type="presOf" srcId="{DD1E4B2A-08F4-4D05-BC1A-0667B42927C9}" destId="{15977386-1C1C-4C99-B512-DF78CA6F92A5}" srcOrd="1" destOrd="0" presId="urn:microsoft.com/office/officeart/2005/8/layout/hierarchy2"/>
    <dgm:cxn modelId="{0B386738-591F-4128-8002-0F68DA6054FF}" srcId="{BE2ED66F-D4F9-491D-8ABB-0E4ACD0DE085}" destId="{E665C152-8A97-4055-AB05-0BC66ED4ABEF}" srcOrd="0" destOrd="0" parTransId="{E511E63C-D793-4E91-BE54-0185B117DD1D}" sibTransId="{623839B9-06BF-48C1-8ACD-7892CD3CFE9A}"/>
    <dgm:cxn modelId="{D029DB25-122E-43DD-8FE1-7EF949A80889}" type="presOf" srcId="{5D23094B-888E-4C3D-B65F-9984CC201BA8}" destId="{45ADB23A-1194-4AA4-92BB-31809CA47240}" srcOrd="0" destOrd="0" presId="urn:microsoft.com/office/officeart/2005/8/layout/hierarchy2"/>
    <dgm:cxn modelId="{922AAD52-F21D-46D1-B0AB-45D71E8B6ACE}" type="presOf" srcId="{145B52D4-B8AB-4BF0-9376-EBADBEB6A159}" destId="{111E64C0-10EE-47D7-8373-715411AD182A}" srcOrd="1" destOrd="0" presId="urn:microsoft.com/office/officeart/2005/8/layout/hierarchy2"/>
    <dgm:cxn modelId="{AB54BD38-EAAA-4A86-8190-37A8EF9085B5}" type="presOf" srcId="{C34C63CA-7432-40A0-82F3-00EFF4B7BFBF}" destId="{F831D399-4B45-4CD3-A924-8988A5A88765}" srcOrd="0" destOrd="0" presId="urn:microsoft.com/office/officeart/2005/8/layout/hierarchy2"/>
    <dgm:cxn modelId="{543DAFDB-20DC-45AE-BF8B-EBE710C703AB}" type="presOf" srcId="{BE2ED66F-D4F9-491D-8ABB-0E4ACD0DE085}" destId="{07485407-998A-4C77-990B-5247B2185119}" srcOrd="0" destOrd="0" presId="urn:microsoft.com/office/officeart/2005/8/layout/hierarchy2"/>
    <dgm:cxn modelId="{61649109-50FA-4598-B9CF-6CCC9FA983DC}" type="presOf" srcId="{DE16440A-AB9D-49D7-A46A-AF0CE3FE5919}" destId="{9CDF3501-0745-47B3-A893-9372B62CE0E1}" srcOrd="1" destOrd="0" presId="urn:microsoft.com/office/officeart/2005/8/layout/hierarchy2"/>
    <dgm:cxn modelId="{F00766DE-0F32-4D7B-B38D-5E57F9AA9C92}" type="presOf" srcId="{8E0E1056-E19B-437F-A8B9-6892BD05B626}" destId="{9AE9B851-113C-48CA-B0CC-A46F68D2E8B0}" srcOrd="0" destOrd="0" presId="urn:microsoft.com/office/officeart/2005/8/layout/hierarchy2"/>
    <dgm:cxn modelId="{3246BEF5-5D27-4A25-92E0-FEDDE4C5EEFF}" srcId="{8DE9CFAB-2C4D-477C-B8E5-00F1E2BF2894}" destId="{EA21D8F8-7D13-488A-BD5C-5B8C3703B1D3}" srcOrd="0" destOrd="0" parTransId="{DE16440A-AB9D-49D7-A46A-AF0CE3FE5919}" sibTransId="{520C47C7-4D2A-4BDD-AEB4-EE3A825A614C}"/>
    <dgm:cxn modelId="{4098779C-5F65-4A88-AE59-146DFBEC7FFA}" type="presOf" srcId="{143BB656-1C11-477B-BA81-CCDB74192A28}" destId="{7F808279-0A9C-429D-AA98-84608864620C}" srcOrd="0" destOrd="0" presId="urn:microsoft.com/office/officeart/2005/8/layout/hierarchy2"/>
    <dgm:cxn modelId="{AAA37BCA-DF97-4F55-892D-93C816F45363}" type="presOf" srcId="{42640E7C-621E-4BBD-8422-731D3290BE5A}" destId="{9ED18267-E476-4846-B6E5-BA708D21A5B5}" srcOrd="0" destOrd="0" presId="urn:microsoft.com/office/officeart/2005/8/layout/hierarchy2"/>
    <dgm:cxn modelId="{F6D37E02-6C19-4354-BA92-381D127174B5}" type="presOf" srcId="{E665C152-8A97-4055-AB05-0BC66ED4ABEF}" destId="{D5EA27B3-2330-4556-83FB-EA05B92FAAED}" srcOrd="0" destOrd="0" presId="urn:microsoft.com/office/officeart/2005/8/layout/hierarchy2"/>
    <dgm:cxn modelId="{94869E42-BD12-4189-BA02-5F571BBB7F21}" type="presOf" srcId="{E511E63C-D793-4E91-BE54-0185B117DD1D}" destId="{B4AC0469-BB36-4E16-82A5-1FBDABCB200C}" srcOrd="0" destOrd="0" presId="urn:microsoft.com/office/officeart/2005/8/layout/hierarchy2"/>
    <dgm:cxn modelId="{C6B360ED-0EAA-4BCB-BBC8-3A19D2C0CD0C}" type="presOf" srcId="{C15A9AB6-347C-41EC-A1B1-20406324170F}" destId="{8F5D42FD-47BB-49A9-9180-98B49A7D59A8}" srcOrd="0" destOrd="0" presId="urn:microsoft.com/office/officeart/2005/8/layout/hierarchy2"/>
    <dgm:cxn modelId="{0C2CCA73-700D-484B-9609-C6AD88FBB760}" type="presOf" srcId="{143BB656-1C11-477B-BA81-CCDB74192A28}" destId="{D7DE9A93-6B88-4D3E-ADF6-F4928D64B052}" srcOrd="1" destOrd="0" presId="urn:microsoft.com/office/officeart/2005/8/layout/hierarchy2"/>
    <dgm:cxn modelId="{EB8B8574-F731-46A9-86A5-996CD0471F10}" type="presOf" srcId="{E511E63C-D793-4E91-BE54-0185B117DD1D}" destId="{B3597BF2-2103-4D6F-A0F0-3DC8FC88149E}" srcOrd="1" destOrd="0" presId="urn:microsoft.com/office/officeart/2005/8/layout/hierarchy2"/>
    <dgm:cxn modelId="{891CEC2C-C3C8-440D-887F-6D8ED89AFF32}" srcId="{8E0E1056-E19B-437F-A8B9-6892BD05B626}" destId="{5D23094B-888E-4C3D-B65F-9984CC201BA8}" srcOrd="2" destOrd="0" parTransId="{C34C63CA-7432-40A0-82F3-00EFF4B7BFBF}" sibTransId="{5AC3A9BE-D535-43B3-91DB-8BC7A227DB1C}"/>
    <dgm:cxn modelId="{34808B95-7D8A-4997-A211-BC827711761E}" type="presParOf" srcId="{F38914C2-D1BB-422A-9DAB-CB6BE268A5C0}" destId="{1BC90EB8-8333-4DDF-885D-826B5D301F5A}" srcOrd="0" destOrd="0" presId="urn:microsoft.com/office/officeart/2005/8/layout/hierarchy2"/>
    <dgm:cxn modelId="{4D0E39ED-CD53-45B3-85B7-FA4F526FFE58}" type="presParOf" srcId="{1BC90EB8-8333-4DDF-885D-826B5D301F5A}" destId="{8D163489-AA81-4AD7-90D4-B5D6B80BD96F}" srcOrd="0" destOrd="0" presId="urn:microsoft.com/office/officeart/2005/8/layout/hierarchy2"/>
    <dgm:cxn modelId="{3A6A6045-E166-431F-AA98-DF04C9AA1D7F}" type="presParOf" srcId="{1BC90EB8-8333-4DDF-885D-826B5D301F5A}" destId="{C3160748-220E-4CB0-9D18-C5F0A9C4D812}" srcOrd="1" destOrd="0" presId="urn:microsoft.com/office/officeart/2005/8/layout/hierarchy2"/>
    <dgm:cxn modelId="{59EA0B3F-79F3-4D77-9742-A7A16B08BEB4}" type="presParOf" srcId="{C3160748-220E-4CB0-9D18-C5F0A9C4D812}" destId="{70ECBDE2-F7A1-471B-932B-3AB2D6FAA40B}" srcOrd="0" destOrd="0" presId="urn:microsoft.com/office/officeart/2005/8/layout/hierarchy2"/>
    <dgm:cxn modelId="{4229DD4F-247E-4D43-BEC5-5BFC37E8D0CF}" type="presParOf" srcId="{70ECBDE2-F7A1-471B-932B-3AB2D6FAA40B}" destId="{9CDF3501-0745-47B3-A893-9372B62CE0E1}" srcOrd="0" destOrd="0" presId="urn:microsoft.com/office/officeart/2005/8/layout/hierarchy2"/>
    <dgm:cxn modelId="{2854D27A-FEC2-4113-B65F-6C6EE7A6CDE4}" type="presParOf" srcId="{C3160748-220E-4CB0-9D18-C5F0A9C4D812}" destId="{BB8FC3A8-9CD1-43C9-8A16-243F33ACD584}" srcOrd="1" destOrd="0" presId="urn:microsoft.com/office/officeart/2005/8/layout/hierarchy2"/>
    <dgm:cxn modelId="{FE2CDCEB-1A22-418F-A1AD-A21197AF27D8}" type="presParOf" srcId="{BB8FC3A8-9CD1-43C9-8A16-243F33ACD584}" destId="{41BBA51C-3D5D-4AC2-B03D-F52799E0E2EC}" srcOrd="0" destOrd="0" presId="urn:microsoft.com/office/officeart/2005/8/layout/hierarchy2"/>
    <dgm:cxn modelId="{7D435103-C443-4B8F-9CCD-FBA0BDB7A622}" type="presParOf" srcId="{BB8FC3A8-9CD1-43C9-8A16-243F33ACD584}" destId="{E9AE72C2-A61A-41EC-9A0A-6E61F693BC12}" srcOrd="1" destOrd="0" presId="urn:microsoft.com/office/officeart/2005/8/layout/hierarchy2"/>
    <dgm:cxn modelId="{7A3B138B-EA7C-44BE-BB06-CCCEA6D1F9BC}" type="presParOf" srcId="{C3160748-220E-4CB0-9D18-C5F0A9C4D812}" destId="{7F808279-0A9C-429D-AA98-84608864620C}" srcOrd="2" destOrd="0" presId="urn:microsoft.com/office/officeart/2005/8/layout/hierarchy2"/>
    <dgm:cxn modelId="{5A1190D8-81FF-42B2-94C0-3F529C4DF714}" type="presParOf" srcId="{7F808279-0A9C-429D-AA98-84608864620C}" destId="{D7DE9A93-6B88-4D3E-ADF6-F4928D64B052}" srcOrd="0" destOrd="0" presId="urn:microsoft.com/office/officeart/2005/8/layout/hierarchy2"/>
    <dgm:cxn modelId="{A3CCDC78-8A36-490B-BDA5-7B077C69BFE5}" type="presParOf" srcId="{C3160748-220E-4CB0-9D18-C5F0A9C4D812}" destId="{101D5A88-BF9D-41A1-A92F-2171D0FFB8EE}" srcOrd="3" destOrd="0" presId="urn:microsoft.com/office/officeart/2005/8/layout/hierarchy2"/>
    <dgm:cxn modelId="{EF260F10-C3F4-45DA-A745-22DF7F32167A}" type="presParOf" srcId="{101D5A88-BF9D-41A1-A92F-2171D0FFB8EE}" destId="{8F5D42FD-47BB-49A9-9180-98B49A7D59A8}" srcOrd="0" destOrd="0" presId="urn:microsoft.com/office/officeart/2005/8/layout/hierarchy2"/>
    <dgm:cxn modelId="{01A51E75-D6E8-47D8-921A-8B3F05856D78}" type="presParOf" srcId="{101D5A88-BF9D-41A1-A92F-2171D0FFB8EE}" destId="{60604FD9-8B8C-4136-A7F3-FA42FC68ACB0}" srcOrd="1" destOrd="0" presId="urn:microsoft.com/office/officeart/2005/8/layout/hierarchy2"/>
    <dgm:cxn modelId="{38504D56-6536-4782-9496-0FFF95A2E4C7}" type="presParOf" srcId="{C3160748-220E-4CB0-9D18-C5F0A9C4D812}" destId="{688E3437-6070-4D1A-BFC8-E39483EFC77A}" srcOrd="4" destOrd="0" presId="urn:microsoft.com/office/officeart/2005/8/layout/hierarchy2"/>
    <dgm:cxn modelId="{C27303D8-285C-4710-8352-750A7DB8A470}" type="presParOf" srcId="{688E3437-6070-4D1A-BFC8-E39483EFC77A}" destId="{556A2D97-0F78-496A-9126-34A2F765D12F}" srcOrd="0" destOrd="0" presId="urn:microsoft.com/office/officeart/2005/8/layout/hierarchy2"/>
    <dgm:cxn modelId="{D8AF292C-4FA5-4087-B967-9595A92E0247}" type="presParOf" srcId="{C3160748-220E-4CB0-9D18-C5F0A9C4D812}" destId="{F05A6E27-4097-4422-A393-362F9C1AC137}" srcOrd="5" destOrd="0" presId="urn:microsoft.com/office/officeart/2005/8/layout/hierarchy2"/>
    <dgm:cxn modelId="{4693C463-AC6A-465C-9DA6-612F07D1B92A}" type="presParOf" srcId="{F05A6E27-4097-4422-A393-362F9C1AC137}" destId="{9AE9B851-113C-48CA-B0CC-A46F68D2E8B0}" srcOrd="0" destOrd="0" presId="urn:microsoft.com/office/officeart/2005/8/layout/hierarchy2"/>
    <dgm:cxn modelId="{35CFAAA3-63A9-4516-9FBA-14E69F934A86}" type="presParOf" srcId="{F05A6E27-4097-4422-A393-362F9C1AC137}" destId="{24223E30-72E8-49E8-A2C2-1546E471793E}" srcOrd="1" destOrd="0" presId="urn:microsoft.com/office/officeart/2005/8/layout/hierarchy2"/>
    <dgm:cxn modelId="{A33473D3-973D-49B0-8059-132997DF6D57}" type="presParOf" srcId="{24223E30-72E8-49E8-A2C2-1546E471793E}" destId="{1E49D997-0B94-41B2-B86A-56B8D4E83592}" srcOrd="0" destOrd="0" presId="urn:microsoft.com/office/officeart/2005/8/layout/hierarchy2"/>
    <dgm:cxn modelId="{44E6C2A3-BA89-49FC-A598-CB79D44683B2}" type="presParOf" srcId="{1E49D997-0B94-41B2-B86A-56B8D4E83592}" destId="{E90791A0-0082-4AA6-B175-DC517372E3B9}" srcOrd="0" destOrd="0" presId="urn:microsoft.com/office/officeart/2005/8/layout/hierarchy2"/>
    <dgm:cxn modelId="{493BDA57-8C6F-422E-8F56-AA9CCC12DB75}" type="presParOf" srcId="{24223E30-72E8-49E8-A2C2-1546E471793E}" destId="{11722786-8EE4-466A-A266-CE189247376F}" srcOrd="1" destOrd="0" presId="urn:microsoft.com/office/officeart/2005/8/layout/hierarchy2"/>
    <dgm:cxn modelId="{2656DB02-5031-48BD-97C5-04A4A5CB7292}" type="presParOf" srcId="{11722786-8EE4-466A-A266-CE189247376F}" destId="{07485407-998A-4C77-990B-5247B2185119}" srcOrd="0" destOrd="0" presId="urn:microsoft.com/office/officeart/2005/8/layout/hierarchy2"/>
    <dgm:cxn modelId="{31AA3525-9EB7-43A5-A6EE-904E22DD19FE}" type="presParOf" srcId="{11722786-8EE4-466A-A266-CE189247376F}" destId="{DBCC0786-2A1C-407E-81C0-639C7718F9A5}" srcOrd="1" destOrd="0" presId="urn:microsoft.com/office/officeart/2005/8/layout/hierarchy2"/>
    <dgm:cxn modelId="{0C84370B-A5E2-4F78-871E-390CEA65F274}" type="presParOf" srcId="{DBCC0786-2A1C-407E-81C0-639C7718F9A5}" destId="{B4AC0469-BB36-4E16-82A5-1FBDABCB200C}" srcOrd="0" destOrd="0" presId="urn:microsoft.com/office/officeart/2005/8/layout/hierarchy2"/>
    <dgm:cxn modelId="{BCDB966A-F364-4CE0-AAF8-0CCF5B9D4E4E}" type="presParOf" srcId="{B4AC0469-BB36-4E16-82A5-1FBDABCB200C}" destId="{B3597BF2-2103-4D6F-A0F0-3DC8FC88149E}" srcOrd="0" destOrd="0" presId="urn:microsoft.com/office/officeart/2005/8/layout/hierarchy2"/>
    <dgm:cxn modelId="{1199BCCF-9201-4809-913E-EA6D9497007E}" type="presParOf" srcId="{DBCC0786-2A1C-407E-81C0-639C7718F9A5}" destId="{41225DB3-39F3-46BE-8524-D7D8736BCCE4}" srcOrd="1" destOrd="0" presId="urn:microsoft.com/office/officeart/2005/8/layout/hierarchy2"/>
    <dgm:cxn modelId="{53494601-D69E-40EA-8A7A-D049FB112DFE}" type="presParOf" srcId="{41225DB3-39F3-46BE-8524-D7D8736BCCE4}" destId="{D5EA27B3-2330-4556-83FB-EA05B92FAAED}" srcOrd="0" destOrd="0" presId="urn:microsoft.com/office/officeart/2005/8/layout/hierarchy2"/>
    <dgm:cxn modelId="{13D2DD9B-B11C-402D-8524-94ECC0FDEB94}" type="presParOf" srcId="{41225DB3-39F3-46BE-8524-D7D8736BCCE4}" destId="{62FF708A-AFCF-479D-B300-A56C63E8D338}" srcOrd="1" destOrd="0" presId="urn:microsoft.com/office/officeart/2005/8/layout/hierarchy2"/>
    <dgm:cxn modelId="{77F9B976-7265-43F9-BFEE-50B6F7B3F94E}" type="presParOf" srcId="{DBCC0786-2A1C-407E-81C0-639C7718F9A5}" destId="{F4DB9EBC-D93B-4DC0-9AF3-AB7BD4BF2CEF}" srcOrd="2" destOrd="0" presId="urn:microsoft.com/office/officeart/2005/8/layout/hierarchy2"/>
    <dgm:cxn modelId="{C8CE1397-E592-4921-9B9D-843D8B589C61}" type="presParOf" srcId="{F4DB9EBC-D93B-4DC0-9AF3-AB7BD4BF2CEF}" destId="{111E64C0-10EE-47D7-8373-715411AD182A}" srcOrd="0" destOrd="0" presId="urn:microsoft.com/office/officeart/2005/8/layout/hierarchy2"/>
    <dgm:cxn modelId="{C62D9C0D-979C-4999-8FC1-265C467851DC}" type="presParOf" srcId="{DBCC0786-2A1C-407E-81C0-639C7718F9A5}" destId="{B39A3FDD-C1A0-49C6-841D-F02FB3D9F22A}" srcOrd="3" destOrd="0" presId="urn:microsoft.com/office/officeart/2005/8/layout/hierarchy2"/>
    <dgm:cxn modelId="{51EFEE90-8EFB-484E-B995-742F908BBB8D}" type="presParOf" srcId="{B39A3FDD-C1A0-49C6-841D-F02FB3D9F22A}" destId="{9ED18267-E476-4846-B6E5-BA708D21A5B5}" srcOrd="0" destOrd="0" presId="urn:microsoft.com/office/officeart/2005/8/layout/hierarchy2"/>
    <dgm:cxn modelId="{7CC95176-9F79-4C57-8F15-DCF3E78670E7}" type="presParOf" srcId="{B39A3FDD-C1A0-49C6-841D-F02FB3D9F22A}" destId="{D53DA966-CF42-4227-AF15-253156D9BFBB}" srcOrd="1" destOrd="0" presId="urn:microsoft.com/office/officeart/2005/8/layout/hierarchy2"/>
    <dgm:cxn modelId="{2DB92732-0ACD-4126-B05A-006095AC86E9}" type="presParOf" srcId="{24223E30-72E8-49E8-A2C2-1546E471793E}" destId="{052E1C42-9243-462D-B206-69248CDFAA11}" srcOrd="2" destOrd="0" presId="urn:microsoft.com/office/officeart/2005/8/layout/hierarchy2"/>
    <dgm:cxn modelId="{FB0446C7-CD08-41CB-A5A3-57AE4F5B84FA}" type="presParOf" srcId="{052E1C42-9243-462D-B206-69248CDFAA11}" destId="{15977386-1C1C-4C99-B512-DF78CA6F92A5}" srcOrd="0" destOrd="0" presId="urn:microsoft.com/office/officeart/2005/8/layout/hierarchy2"/>
    <dgm:cxn modelId="{4D3A92C1-2DB3-4562-9CAD-82E6A920D09D}" type="presParOf" srcId="{24223E30-72E8-49E8-A2C2-1546E471793E}" destId="{4F168F21-67BD-4B73-B73D-61547DA91673}" srcOrd="3" destOrd="0" presId="urn:microsoft.com/office/officeart/2005/8/layout/hierarchy2"/>
    <dgm:cxn modelId="{538A0103-8577-4A1C-8FB7-A3353EC5E092}" type="presParOf" srcId="{4F168F21-67BD-4B73-B73D-61547DA91673}" destId="{09275FC8-932F-46E4-8F82-7B44472543C1}" srcOrd="0" destOrd="0" presId="urn:microsoft.com/office/officeart/2005/8/layout/hierarchy2"/>
    <dgm:cxn modelId="{FC1B080F-2A67-4871-B914-DDBF2B2F3FDC}" type="presParOf" srcId="{4F168F21-67BD-4B73-B73D-61547DA91673}" destId="{822BCA00-2429-4384-A206-4794EA6D77FC}" srcOrd="1" destOrd="0" presId="urn:microsoft.com/office/officeart/2005/8/layout/hierarchy2"/>
    <dgm:cxn modelId="{19634386-352C-44B0-BBEF-A85BAB91A677}" type="presParOf" srcId="{24223E30-72E8-49E8-A2C2-1546E471793E}" destId="{F831D399-4B45-4CD3-A924-8988A5A88765}" srcOrd="4" destOrd="0" presId="urn:microsoft.com/office/officeart/2005/8/layout/hierarchy2"/>
    <dgm:cxn modelId="{9CC0B6EE-3D9F-40B8-B766-0F34981D0432}" type="presParOf" srcId="{F831D399-4B45-4CD3-A924-8988A5A88765}" destId="{75EEE572-D8B6-42F1-8973-A237734D75F2}" srcOrd="0" destOrd="0" presId="urn:microsoft.com/office/officeart/2005/8/layout/hierarchy2"/>
    <dgm:cxn modelId="{21679F01-5BEE-460F-8F59-8A5652E531BF}" type="presParOf" srcId="{24223E30-72E8-49E8-A2C2-1546E471793E}" destId="{50245582-9CDD-49FE-BD46-3973FA6FCB7D}" srcOrd="5" destOrd="0" presId="urn:microsoft.com/office/officeart/2005/8/layout/hierarchy2"/>
    <dgm:cxn modelId="{A637ADFE-453A-48E2-B022-66AD9EEC46AE}" type="presParOf" srcId="{50245582-9CDD-49FE-BD46-3973FA6FCB7D}" destId="{45ADB23A-1194-4AA4-92BB-31809CA47240}" srcOrd="0" destOrd="0" presId="urn:microsoft.com/office/officeart/2005/8/layout/hierarchy2"/>
    <dgm:cxn modelId="{17C062A7-9E92-4103-8BC1-7E0FBE8DDB7B}" type="presParOf" srcId="{50245582-9CDD-49FE-BD46-3973FA6FCB7D}" destId="{F3A0D2A5-2824-4B13-9C37-E1000EE1DDD2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427EF0B-CAD2-4FD0-AFE9-C31BA601B420}" type="doc">
      <dgm:prSet loTypeId="urn:microsoft.com/office/officeart/2005/8/layout/vList3" loCatId="list" qsTypeId="urn:microsoft.com/office/officeart/2005/8/quickstyle/simple1#3" qsCatId="simple" csTypeId="urn:microsoft.com/office/officeart/2005/8/colors/accent1_2#1" csCatId="accent1" phldr="1"/>
      <dgm:spPr/>
      <dgm:t>
        <a:bodyPr/>
        <a:lstStyle/>
        <a:p>
          <a:endParaRPr lang="es-ES"/>
        </a:p>
      </dgm:t>
    </dgm:pt>
    <dgm:pt modelId="{F6B55881-80C5-4A22-8AF1-238B0CAFB858}">
      <dgm:prSet phldrT="[Texto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just"/>
          <a:r>
            <a:rPr lang="es-ES" sz="1400" dirty="0" err="1" smtClean="0"/>
            <a:t>Distribúese</a:t>
          </a:r>
          <a:r>
            <a:rPr lang="es-ES" sz="1400" dirty="0" smtClean="0"/>
            <a:t> </a:t>
          </a:r>
          <a:r>
            <a:rPr lang="es-ES" sz="1400" dirty="0" err="1" smtClean="0"/>
            <a:t>ao</a:t>
          </a:r>
          <a:r>
            <a:rPr lang="es-ES" sz="1400" dirty="0" smtClean="0"/>
            <a:t> alumnado de 5 anos e de Primaria en 6 grupos</a:t>
          </a:r>
          <a:endParaRPr lang="es-ES" sz="1400" dirty="0"/>
        </a:p>
      </dgm:t>
    </dgm:pt>
    <dgm:pt modelId="{516D29E0-295F-4138-BDB5-AB938F4FF12D}" type="parTrans" cxnId="{1A3E1275-F137-45A9-9AD8-6DADEA902C95}">
      <dgm:prSet/>
      <dgm:spPr/>
      <dgm:t>
        <a:bodyPr/>
        <a:lstStyle/>
        <a:p>
          <a:endParaRPr lang="es-ES"/>
        </a:p>
      </dgm:t>
    </dgm:pt>
    <dgm:pt modelId="{193F21E6-87C1-4894-A664-E3EA41E32848}" type="sibTrans" cxnId="{1A3E1275-F137-45A9-9AD8-6DADEA902C95}">
      <dgm:prSet/>
      <dgm:spPr/>
      <dgm:t>
        <a:bodyPr/>
        <a:lstStyle/>
        <a:p>
          <a:endParaRPr lang="es-ES"/>
        </a:p>
      </dgm:t>
    </dgm:pt>
    <dgm:pt modelId="{E704995A-0302-4E5C-A762-132576A0CAC8}">
      <dgm:prSet phldrT="[Texto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just"/>
          <a:r>
            <a:rPr lang="es-ES" sz="1400" dirty="0" smtClean="0"/>
            <a:t>No </a:t>
          </a:r>
          <a:r>
            <a:rPr lang="es-ES" sz="1400" dirty="0" err="1" smtClean="0"/>
            <a:t>seu</a:t>
          </a:r>
          <a:r>
            <a:rPr lang="es-ES" sz="1400" dirty="0" smtClean="0"/>
            <a:t> interior, un </a:t>
          </a:r>
          <a:r>
            <a:rPr lang="es-ES" sz="1400" dirty="0" err="1" smtClean="0"/>
            <a:t>personaxe</a:t>
          </a:r>
          <a:r>
            <a:rPr lang="es-ES" sz="1400" dirty="0" smtClean="0"/>
            <a:t> </a:t>
          </a:r>
          <a:r>
            <a:rPr lang="es-ES" sz="1400" dirty="0" err="1" smtClean="0"/>
            <a:t>faralles</a:t>
          </a:r>
          <a:r>
            <a:rPr lang="es-ES" sz="1400" dirty="0" smtClean="0"/>
            <a:t> preguntas, </a:t>
          </a:r>
          <a:r>
            <a:rPr lang="es-ES" sz="1400" dirty="0" err="1" smtClean="0"/>
            <a:t>mandaralles</a:t>
          </a:r>
          <a:r>
            <a:rPr lang="es-ES" sz="1400" dirty="0" smtClean="0"/>
            <a:t> realizar </a:t>
          </a:r>
          <a:r>
            <a:rPr lang="es-ES" sz="1400" dirty="0" err="1" smtClean="0"/>
            <a:t>unha</a:t>
          </a:r>
          <a:r>
            <a:rPr lang="es-ES" sz="1400" dirty="0" smtClean="0"/>
            <a:t> proba   e resolver un </a:t>
          </a:r>
          <a:r>
            <a:rPr lang="es-ES" sz="1400" dirty="0" err="1" smtClean="0"/>
            <a:t>xeroglífico</a:t>
          </a:r>
          <a:endParaRPr lang="es-ES" sz="1400" dirty="0"/>
        </a:p>
      </dgm:t>
    </dgm:pt>
    <dgm:pt modelId="{8A2129D8-5086-4C43-8106-1B7AE589AD49}" type="parTrans" cxnId="{603E789F-5BDF-4812-BDCB-D4BC58FFD7C4}">
      <dgm:prSet/>
      <dgm:spPr/>
      <dgm:t>
        <a:bodyPr/>
        <a:lstStyle/>
        <a:p>
          <a:endParaRPr lang="es-ES"/>
        </a:p>
      </dgm:t>
    </dgm:pt>
    <dgm:pt modelId="{6B2BCE08-2CE4-494A-A75C-57F91BCED69D}" type="sibTrans" cxnId="{603E789F-5BDF-4812-BDCB-D4BC58FFD7C4}">
      <dgm:prSet/>
      <dgm:spPr/>
      <dgm:t>
        <a:bodyPr/>
        <a:lstStyle/>
        <a:p>
          <a:endParaRPr lang="es-ES"/>
        </a:p>
      </dgm:t>
    </dgm:pt>
    <dgm:pt modelId="{82FDD5C1-54B9-487A-B8B6-AD340C1483DD}">
      <dgm:prSet phldrT="[Texto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just"/>
          <a:r>
            <a:rPr lang="es-ES" sz="1400" dirty="0" err="1" smtClean="0"/>
            <a:t>Gañará</a:t>
          </a:r>
          <a:r>
            <a:rPr lang="es-ES" sz="1400" dirty="0" smtClean="0"/>
            <a:t> o equipo que teña </a:t>
          </a:r>
          <a:r>
            <a:rPr lang="es-ES" sz="1400" dirty="0" err="1" smtClean="0"/>
            <a:t>máis</a:t>
          </a:r>
          <a:r>
            <a:rPr lang="es-ES" sz="1400" dirty="0" smtClean="0"/>
            <a:t> puntos</a:t>
          </a:r>
          <a:endParaRPr lang="es-ES" sz="1400" dirty="0"/>
        </a:p>
      </dgm:t>
    </dgm:pt>
    <dgm:pt modelId="{274F37BB-66E2-4EF2-A411-98C1BD24369F}" type="parTrans" cxnId="{0715C484-3690-4481-83C3-5F104A0A7A98}">
      <dgm:prSet/>
      <dgm:spPr/>
      <dgm:t>
        <a:bodyPr/>
        <a:lstStyle/>
        <a:p>
          <a:endParaRPr lang="es-ES"/>
        </a:p>
      </dgm:t>
    </dgm:pt>
    <dgm:pt modelId="{CE0DFB12-BB91-4F8A-8906-3D8590FCCA5E}" type="sibTrans" cxnId="{0715C484-3690-4481-83C3-5F104A0A7A98}">
      <dgm:prSet/>
      <dgm:spPr/>
      <dgm:t>
        <a:bodyPr/>
        <a:lstStyle/>
        <a:p>
          <a:endParaRPr lang="es-ES"/>
        </a:p>
      </dgm:t>
    </dgm:pt>
    <dgm:pt modelId="{8EC78132-7CF1-45DA-92ED-E73BA7CF9AD1}">
      <dgm:prSet phldrT="[Texto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just"/>
          <a:r>
            <a:rPr lang="es-ES" sz="1400" dirty="0" smtClean="0"/>
            <a:t>O alumnado de 3 e 4 anos  </a:t>
          </a:r>
          <a:r>
            <a:rPr lang="es-ES" sz="1400" dirty="0" err="1" smtClean="0"/>
            <a:t>fai</a:t>
          </a:r>
          <a:r>
            <a:rPr lang="es-ES" sz="1400" dirty="0" smtClean="0"/>
            <a:t> o recorrido pero </a:t>
          </a:r>
          <a:r>
            <a:rPr lang="es-ES" sz="1400" dirty="0" err="1" smtClean="0"/>
            <a:t>sen</a:t>
          </a:r>
          <a:r>
            <a:rPr lang="es-ES" sz="1400" dirty="0" smtClean="0"/>
            <a:t> participar</a:t>
          </a:r>
          <a:endParaRPr lang="es-ES" sz="1400" dirty="0"/>
        </a:p>
      </dgm:t>
    </dgm:pt>
    <dgm:pt modelId="{501D1722-D8B0-4569-A46F-815E1A9B880D}" type="parTrans" cxnId="{A0C12BCB-845F-46C8-AF74-B99B108B6830}">
      <dgm:prSet/>
      <dgm:spPr/>
      <dgm:t>
        <a:bodyPr/>
        <a:lstStyle/>
        <a:p>
          <a:endParaRPr lang="es-ES"/>
        </a:p>
      </dgm:t>
    </dgm:pt>
    <dgm:pt modelId="{A679914B-990C-49AA-BAA9-4A529EF7E5E1}" type="sibTrans" cxnId="{A0C12BCB-845F-46C8-AF74-B99B108B6830}">
      <dgm:prSet/>
      <dgm:spPr/>
      <dgm:t>
        <a:bodyPr/>
        <a:lstStyle/>
        <a:p>
          <a:endParaRPr lang="es-ES"/>
        </a:p>
      </dgm:t>
    </dgm:pt>
    <dgm:pt modelId="{FAC62B75-325A-4725-A166-6A33B7E063C5}">
      <dgm:prSet phldrT="[Texto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just"/>
          <a:r>
            <a:rPr lang="es-ES" sz="1400" dirty="0" smtClean="0"/>
            <a:t>Os </a:t>
          </a:r>
          <a:r>
            <a:rPr lang="es-ES" sz="1400" dirty="0" err="1" smtClean="0"/>
            <a:t>pais</a:t>
          </a:r>
          <a:r>
            <a:rPr lang="es-ES" sz="1400" dirty="0" smtClean="0"/>
            <a:t> e </a:t>
          </a:r>
          <a:r>
            <a:rPr lang="es-ES" sz="1400" dirty="0" err="1" smtClean="0"/>
            <a:t>nais</a:t>
          </a:r>
          <a:r>
            <a:rPr lang="es-ES" sz="1400" dirty="0" smtClean="0"/>
            <a:t> </a:t>
          </a:r>
          <a:r>
            <a:rPr lang="es-ES" sz="1400" dirty="0" err="1" smtClean="0"/>
            <a:t>tamén</a:t>
          </a:r>
          <a:r>
            <a:rPr lang="es-ES" sz="1400" dirty="0" smtClean="0"/>
            <a:t> son invitados/as</a:t>
          </a:r>
          <a:endParaRPr lang="es-ES" sz="1400" dirty="0"/>
        </a:p>
      </dgm:t>
    </dgm:pt>
    <dgm:pt modelId="{F470316C-6A6E-4468-BAE3-6C59E551EF07}" type="parTrans" cxnId="{F2A1E895-0DAC-415F-9B88-2C05E9BD1BF5}">
      <dgm:prSet/>
      <dgm:spPr/>
      <dgm:t>
        <a:bodyPr/>
        <a:lstStyle/>
        <a:p>
          <a:endParaRPr lang="es-ES"/>
        </a:p>
      </dgm:t>
    </dgm:pt>
    <dgm:pt modelId="{FF067465-ADB9-4CD2-8799-DB6CBC21A2C5}" type="sibTrans" cxnId="{F2A1E895-0DAC-415F-9B88-2C05E9BD1BF5}">
      <dgm:prSet/>
      <dgm:spPr/>
      <dgm:t>
        <a:bodyPr/>
        <a:lstStyle/>
        <a:p>
          <a:endParaRPr lang="es-ES"/>
        </a:p>
      </dgm:t>
    </dgm:pt>
    <dgm:pt modelId="{35DC2B94-31EF-4E8C-99F2-A95A639B865B}">
      <dgm:prSet phldrT="[Texto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L="0" indent="0" algn="just"/>
          <a:r>
            <a:rPr lang="es-ES" sz="1400" dirty="0" err="1" smtClean="0"/>
            <a:t>Ambiéntanse</a:t>
          </a:r>
          <a:r>
            <a:rPr lang="es-ES" sz="1400" dirty="0" smtClean="0"/>
            <a:t> 6 </a:t>
          </a:r>
          <a:r>
            <a:rPr lang="es-ES" sz="1400" dirty="0" err="1" smtClean="0"/>
            <a:t>espazos</a:t>
          </a:r>
          <a:r>
            <a:rPr lang="es-ES" sz="1400" dirty="0" smtClean="0"/>
            <a:t> do </a:t>
          </a:r>
          <a:r>
            <a:rPr lang="es-ES" sz="1400" dirty="0" err="1" smtClean="0"/>
            <a:t>Colexio</a:t>
          </a:r>
          <a:r>
            <a:rPr lang="es-ES" sz="1400" dirty="0" smtClean="0"/>
            <a:t> segundo a temática </a:t>
          </a:r>
          <a:r>
            <a:rPr lang="es-ES" sz="1400" dirty="0" err="1" smtClean="0"/>
            <a:t>correspondente</a:t>
          </a:r>
          <a:endParaRPr lang="es-ES" sz="1400" dirty="0"/>
        </a:p>
      </dgm:t>
    </dgm:pt>
    <dgm:pt modelId="{F95B5C90-FFA9-472F-BDC7-A44EC33181B6}" type="sibTrans" cxnId="{DA1FF995-7F9A-4784-94DC-D26C98A9AC1E}">
      <dgm:prSet/>
      <dgm:spPr/>
      <dgm:t>
        <a:bodyPr/>
        <a:lstStyle/>
        <a:p>
          <a:endParaRPr lang="es-ES"/>
        </a:p>
      </dgm:t>
    </dgm:pt>
    <dgm:pt modelId="{5665CD35-A9F4-4C7F-BB95-E97B2A44948C}" type="parTrans" cxnId="{DA1FF995-7F9A-4784-94DC-D26C98A9AC1E}">
      <dgm:prSet/>
      <dgm:spPr/>
      <dgm:t>
        <a:bodyPr/>
        <a:lstStyle/>
        <a:p>
          <a:endParaRPr lang="es-ES"/>
        </a:p>
      </dgm:t>
    </dgm:pt>
    <dgm:pt modelId="{0355F1DF-2C0A-45B4-9AFC-F0EB372FDC9B}" type="pres">
      <dgm:prSet presAssocID="{E427EF0B-CAD2-4FD0-AFE9-C31BA601B420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ED563F88-7BF2-4090-B2B6-053C40933573}" type="pres">
      <dgm:prSet presAssocID="{F6B55881-80C5-4A22-8AF1-238B0CAFB858}" presName="composite" presStyleCnt="0"/>
      <dgm:spPr/>
    </dgm:pt>
    <dgm:pt modelId="{AA34A6FB-FAD1-4927-977D-34249C63A8F3}" type="pres">
      <dgm:prSet presAssocID="{F6B55881-80C5-4A22-8AF1-238B0CAFB858}" presName="imgShp" presStyleLbl="fgImgPlace1" presStyleIdx="0" presStyleCnt="6" custScaleX="66453" custScaleY="56554" custLinFactNeighborX="-52434" custLinFactNeighborY="9002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93956A40-4A21-463D-9285-14CCA839F777}" type="pres">
      <dgm:prSet presAssocID="{F6B55881-80C5-4A22-8AF1-238B0CAFB858}" presName="txShp" presStyleLbl="node1" presStyleIdx="0" presStyleCnt="6" custFlipHor="1" custScaleX="110195" custScaleY="36792" custLinFactNeighborX="-3101" custLinFactNeighborY="8982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BDDBFFA-1A1C-413C-A4A3-BD1D6C36D724}" type="pres">
      <dgm:prSet presAssocID="{193F21E6-87C1-4894-A664-E3EA41E32848}" presName="spacing" presStyleCnt="0"/>
      <dgm:spPr/>
    </dgm:pt>
    <dgm:pt modelId="{C70E8CC4-C31C-49C1-B728-93D317CDD634}" type="pres">
      <dgm:prSet presAssocID="{35DC2B94-31EF-4E8C-99F2-A95A639B865B}" presName="composite" presStyleCnt="0"/>
      <dgm:spPr/>
    </dgm:pt>
    <dgm:pt modelId="{8858D7A3-E8BE-4F38-A137-E8379EED7E81}" type="pres">
      <dgm:prSet presAssocID="{35DC2B94-31EF-4E8C-99F2-A95A639B865B}" presName="imgShp" presStyleLbl="fgImgPlace1" presStyleIdx="1" presStyleCnt="6" custScaleX="57426" custScaleY="60346" custLinFactNeighborX="-50945" custLinFactNeighborY="67388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BEB08EE1-2E69-4AFE-A299-C6C3D3D73D40}" type="pres">
      <dgm:prSet presAssocID="{35DC2B94-31EF-4E8C-99F2-A95A639B865B}" presName="txShp" presStyleLbl="node1" presStyleIdx="1" presStyleCnt="6" custFlipHor="1" custScaleX="110028" custScaleY="43342" custLinFactNeighborX="-2775" custLinFactNeighborY="6838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4ACD038-59B4-436D-BCBB-C562FB7D662E}" type="pres">
      <dgm:prSet presAssocID="{F95B5C90-FFA9-472F-BDC7-A44EC33181B6}" presName="spacing" presStyleCnt="0"/>
      <dgm:spPr/>
    </dgm:pt>
    <dgm:pt modelId="{E9652718-CB70-48F6-9904-77E44555F54C}" type="pres">
      <dgm:prSet presAssocID="{E704995A-0302-4E5C-A762-132576A0CAC8}" presName="composite" presStyleCnt="0"/>
      <dgm:spPr/>
    </dgm:pt>
    <dgm:pt modelId="{D77B6263-40A8-443F-8EE2-FD46642AF00F}" type="pres">
      <dgm:prSet presAssocID="{E704995A-0302-4E5C-A762-132576A0CAC8}" presName="imgShp" presStyleLbl="fgImgPlace1" presStyleIdx="2" presStyleCnt="6" custScaleX="59307" custScaleY="56856" custLinFactNeighborX="-49760" custLinFactNeighborY="4825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D8ECE03A-BF61-497D-BDAA-1ACA6A026F90}" type="pres">
      <dgm:prSet presAssocID="{E704995A-0302-4E5C-A762-132576A0CAC8}" presName="txShp" presStyleLbl="node1" presStyleIdx="2" presStyleCnt="6" custFlipHor="1" custScaleX="111989" custScaleY="54598" custLinFactNeighborX="-1431" custLinFactNeighborY="5052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9775849-F3D7-4421-BF3D-D845A8BE1F97}" type="pres">
      <dgm:prSet presAssocID="{6B2BCE08-2CE4-494A-A75C-57F91BCED69D}" presName="spacing" presStyleCnt="0"/>
      <dgm:spPr/>
    </dgm:pt>
    <dgm:pt modelId="{B4E99C5A-0741-4412-B282-BB39B6E72546}" type="pres">
      <dgm:prSet presAssocID="{82FDD5C1-54B9-487A-B8B6-AD340C1483DD}" presName="composite" presStyleCnt="0"/>
      <dgm:spPr/>
    </dgm:pt>
    <dgm:pt modelId="{28454FE5-D487-4665-A111-A69C4A9CC9EE}" type="pres">
      <dgm:prSet presAssocID="{82FDD5C1-54B9-487A-B8B6-AD340C1483DD}" presName="imgShp" presStyleLbl="fgImgPlace1" presStyleIdx="3" presStyleCnt="6" custScaleX="51072" custScaleY="51072" custLinFactNeighborX="-53044" custLinFactNeighborY="32603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99E5D3C7-EFB4-4CB5-AA92-8E910A857421}" type="pres">
      <dgm:prSet presAssocID="{82FDD5C1-54B9-487A-B8B6-AD340C1483DD}" presName="txShp" presStyleLbl="node1" presStyleIdx="3" presStyleCnt="6" custFlipHor="1" custScaleX="111654" custScaleY="32705" custLinFactNeighborX="-1938" custLinFactNeighborY="3328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E42430B-A4ED-4BA7-AB20-FBD954685F08}" type="pres">
      <dgm:prSet presAssocID="{CE0DFB12-BB91-4F8A-8906-3D8590FCCA5E}" presName="spacing" presStyleCnt="0"/>
      <dgm:spPr/>
    </dgm:pt>
    <dgm:pt modelId="{CCE0927C-054B-400B-9B55-44D944DC01D0}" type="pres">
      <dgm:prSet presAssocID="{8EC78132-7CF1-45DA-92ED-E73BA7CF9AD1}" presName="composite" presStyleCnt="0"/>
      <dgm:spPr/>
    </dgm:pt>
    <dgm:pt modelId="{A5F82E67-DFE6-468A-8E4B-30F810C0C440}" type="pres">
      <dgm:prSet presAssocID="{8EC78132-7CF1-45DA-92ED-E73BA7CF9AD1}" presName="imgShp" presStyleLbl="fgImgPlace1" presStyleIdx="4" presStyleCnt="6" custScaleX="63240" custScaleY="55448" custLinFactNeighborX="-58804" custLinFactNeighborY="16818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EB559861-B09B-49D8-BEEB-3916512846B6}" type="pres">
      <dgm:prSet presAssocID="{8EC78132-7CF1-45DA-92ED-E73BA7CF9AD1}" presName="txShp" presStyleLbl="node1" presStyleIdx="4" presStyleCnt="6" custFlipHor="1" custScaleX="111842" custScaleY="42345" custLinFactNeighborX="-4273" custLinFactNeighborY="1618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1A9267D-AEBF-4392-B73B-E00B06F9D6AC}" type="pres">
      <dgm:prSet presAssocID="{A679914B-990C-49AA-BAA9-4A529EF7E5E1}" presName="spacing" presStyleCnt="0"/>
      <dgm:spPr/>
    </dgm:pt>
    <dgm:pt modelId="{DC34CB21-A73E-4049-847E-85886E32EB7A}" type="pres">
      <dgm:prSet presAssocID="{FAC62B75-325A-4725-A166-6A33B7E063C5}" presName="composite" presStyleCnt="0"/>
      <dgm:spPr/>
    </dgm:pt>
    <dgm:pt modelId="{4E0D8C94-BBD1-435E-8A73-FB478258BC64}" type="pres">
      <dgm:prSet presAssocID="{FAC62B75-325A-4725-A166-6A33B7E063C5}" presName="imgShp" presStyleLbl="fgImgPlace1" presStyleIdx="5" presStyleCnt="6" custScaleX="58664" custScaleY="55704" custLinFactNeighborX="-54618" custLinFactNeighborY="169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</dgm:pt>
    <dgm:pt modelId="{4B3FEA14-9031-4429-8C3F-75F48BE0036F}" type="pres">
      <dgm:prSet presAssocID="{FAC62B75-325A-4725-A166-6A33B7E063C5}" presName="txShp" presStyleLbl="node1" presStyleIdx="5" presStyleCnt="6" custFlipHor="1" custScaleX="114209" custScaleY="42518" custLinFactNeighborX="-3873" custLinFactNeighborY="190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A1FF995-7F9A-4784-94DC-D26C98A9AC1E}" srcId="{E427EF0B-CAD2-4FD0-AFE9-C31BA601B420}" destId="{35DC2B94-31EF-4E8C-99F2-A95A639B865B}" srcOrd="1" destOrd="0" parTransId="{5665CD35-A9F4-4C7F-BB95-E97B2A44948C}" sibTransId="{F95B5C90-FFA9-472F-BDC7-A44EC33181B6}"/>
    <dgm:cxn modelId="{04F309C1-AA74-407F-A168-27B594015305}" type="presOf" srcId="{E427EF0B-CAD2-4FD0-AFE9-C31BA601B420}" destId="{0355F1DF-2C0A-45B4-9AFC-F0EB372FDC9B}" srcOrd="0" destOrd="0" presId="urn:microsoft.com/office/officeart/2005/8/layout/vList3"/>
    <dgm:cxn modelId="{E328C103-90DA-41F5-B53E-F043AAE2E68F}" type="presOf" srcId="{8EC78132-7CF1-45DA-92ED-E73BA7CF9AD1}" destId="{EB559861-B09B-49D8-BEEB-3916512846B6}" srcOrd="0" destOrd="0" presId="urn:microsoft.com/office/officeart/2005/8/layout/vList3"/>
    <dgm:cxn modelId="{5DF93786-9F04-40F3-B756-6BCEB240C8C7}" type="presOf" srcId="{82FDD5C1-54B9-487A-B8B6-AD340C1483DD}" destId="{99E5D3C7-EFB4-4CB5-AA92-8E910A857421}" srcOrd="0" destOrd="0" presId="urn:microsoft.com/office/officeart/2005/8/layout/vList3"/>
    <dgm:cxn modelId="{4C154074-A422-4F4A-97B9-0D123380EB3A}" type="presOf" srcId="{FAC62B75-325A-4725-A166-6A33B7E063C5}" destId="{4B3FEA14-9031-4429-8C3F-75F48BE0036F}" srcOrd="0" destOrd="0" presId="urn:microsoft.com/office/officeart/2005/8/layout/vList3"/>
    <dgm:cxn modelId="{F2A1E895-0DAC-415F-9B88-2C05E9BD1BF5}" srcId="{E427EF0B-CAD2-4FD0-AFE9-C31BA601B420}" destId="{FAC62B75-325A-4725-A166-6A33B7E063C5}" srcOrd="5" destOrd="0" parTransId="{F470316C-6A6E-4468-BAE3-6C59E551EF07}" sibTransId="{FF067465-ADB9-4CD2-8799-DB6CBC21A2C5}"/>
    <dgm:cxn modelId="{D10D62D5-8C89-4035-AD21-3CBF599DE697}" type="presOf" srcId="{35DC2B94-31EF-4E8C-99F2-A95A639B865B}" destId="{BEB08EE1-2E69-4AFE-A299-C6C3D3D73D40}" srcOrd="0" destOrd="0" presId="urn:microsoft.com/office/officeart/2005/8/layout/vList3"/>
    <dgm:cxn modelId="{1A3E1275-F137-45A9-9AD8-6DADEA902C95}" srcId="{E427EF0B-CAD2-4FD0-AFE9-C31BA601B420}" destId="{F6B55881-80C5-4A22-8AF1-238B0CAFB858}" srcOrd="0" destOrd="0" parTransId="{516D29E0-295F-4138-BDB5-AB938F4FF12D}" sibTransId="{193F21E6-87C1-4894-A664-E3EA41E32848}"/>
    <dgm:cxn modelId="{A0C12BCB-845F-46C8-AF74-B99B108B6830}" srcId="{E427EF0B-CAD2-4FD0-AFE9-C31BA601B420}" destId="{8EC78132-7CF1-45DA-92ED-E73BA7CF9AD1}" srcOrd="4" destOrd="0" parTransId="{501D1722-D8B0-4569-A46F-815E1A9B880D}" sibTransId="{A679914B-990C-49AA-BAA9-4A529EF7E5E1}"/>
    <dgm:cxn modelId="{D0742E3A-F596-4F7B-A77F-358B5D530CE3}" type="presOf" srcId="{F6B55881-80C5-4A22-8AF1-238B0CAFB858}" destId="{93956A40-4A21-463D-9285-14CCA839F777}" srcOrd="0" destOrd="0" presId="urn:microsoft.com/office/officeart/2005/8/layout/vList3"/>
    <dgm:cxn modelId="{0C1D8B12-19BF-4231-8C07-EE16A5EEFBE1}" type="presOf" srcId="{E704995A-0302-4E5C-A762-132576A0CAC8}" destId="{D8ECE03A-BF61-497D-BDAA-1ACA6A026F90}" srcOrd="0" destOrd="0" presId="urn:microsoft.com/office/officeart/2005/8/layout/vList3"/>
    <dgm:cxn modelId="{603E789F-5BDF-4812-BDCB-D4BC58FFD7C4}" srcId="{E427EF0B-CAD2-4FD0-AFE9-C31BA601B420}" destId="{E704995A-0302-4E5C-A762-132576A0CAC8}" srcOrd="2" destOrd="0" parTransId="{8A2129D8-5086-4C43-8106-1B7AE589AD49}" sibTransId="{6B2BCE08-2CE4-494A-A75C-57F91BCED69D}"/>
    <dgm:cxn modelId="{0715C484-3690-4481-83C3-5F104A0A7A98}" srcId="{E427EF0B-CAD2-4FD0-AFE9-C31BA601B420}" destId="{82FDD5C1-54B9-487A-B8B6-AD340C1483DD}" srcOrd="3" destOrd="0" parTransId="{274F37BB-66E2-4EF2-A411-98C1BD24369F}" sibTransId="{CE0DFB12-BB91-4F8A-8906-3D8590FCCA5E}"/>
    <dgm:cxn modelId="{672CF4FF-B998-4E63-BD12-921857AC4A5A}" type="presParOf" srcId="{0355F1DF-2C0A-45B4-9AFC-F0EB372FDC9B}" destId="{ED563F88-7BF2-4090-B2B6-053C40933573}" srcOrd="0" destOrd="0" presId="urn:microsoft.com/office/officeart/2005/8/layout/vList3"/>
    <dgm:cxn modelId="{197B728B-F173-474E-9D2A-A4023F873761}" type="presParOf" srcId="{ED563F88-7BF2-4090-B2B6-053C40933573}" destId="{AA34A6FB-FAD1-4927-977D-34249C63A8F3}" srcOrd="0" destOrd="0" presId="urn:microsoft.com/office/officeart/2005/8/layout/vList3"/>
    <dgm:cxn modelId="{3AC25A07-FCE6-4966-9C29-D62E63B061C4}" type="presParOf" srcId="{ED563F88-7BF2-4090-B2B6-053C40933573}" destId="{93956A40-4A21-463D-9285-14CCA839F777}" srcOrd="1" destOrd="0" presId="urn:microsoft.com/office/officeart/2005/8/layout/vList3"/>
    <dgm:cxn modelId="{0B332471-C586-44AA-B705-30A687A245A9}" type="presParOf" srcId="{0355F1DF-2C0A-45B4-9AFC-F0EB372FDC9B}" destId="{0BDDBFFA-1A1C-413C-A4A3-BD1D6C36D724}" srcOrd="1" destOrd="0" presId="urn:microsoft.com/office/officeart/2005/8/layout/vList3"/>
    <dgm:cxn modelId="{4850BFF0-B611-4566-8A31-541841BE9499}" type="presParOf" srcId="{0355F1DF-2C0A-45B4-9AFC-F0EB372FDC9B}" destId="{C70E8CC4-C31C-49C1-B728-93D317CDD634}" srcOrd="2" destOrd="0" presId="urn:microsoft.com/office/officeart/2005/8/layout/vList3"/>
    <dgm:cxn modelId="{F90531D8-C412-4B9E-A7E1-5F2EE1905B40}" type="presParOf" srcId="{C70E8CC4-C31C-49C1-B728-93D317CDD634}" destId="{8858D7A3-E8BE-4F38-A137-E8379EED7E81}" srcOrd="0" destOrd="0" presId="urn:microsoft.com/office/officeart/2005/8/layout/vList3"/>
    <dgm:cxn modelId="{B498792C-3F8A-4463-BE48-65C1057D0D44}" type="presParOf" srcId="{C70E8CC4-C31C-49C1-B728-93D317CDD634}" destId="{BEB08EE1-2E69-4AFE-A299-C6C3D3D73D40}" srcOrd="1" destOrd="0" presId="urn:microsoft.com/office/officeart/2005/8/layout/vList3"/>
    <dgm:cxn modelId="{8BD01F2E-3CB8-48CB-BFF7-8AA921BD572A}" type="presParOf" srcId="{0355F1DF-2C0A-45B4-9AFC-F0EB372FDC9B}" destId="{24ACD038-59B4-436D-BCBB-C562FB7D662E}" srcOrd="3" destOrd="0" presId="urn:microsoft.com/office/officeart/2005/8/layout/vList3"/>
    <dgm:cxn modelId="{1238B449-52BF-4003-8FD8-87FC4EFF1E1A}" type="presParOf" srcId="{0355F1DF-2C0A-45B4-9AFC-F0EB372FDC9B}" destId="{E9652718-CB70-48F6-9904-77E44555F54C}" srcOrd="4" destOrd="0" presId="urn:microsoft.com/office/officeart/2005/8/layout/vList3"/>
    <dgm:cxn modelId="{2C249404-B5E6-4BE6-9CA1-394644A91970}" type="presParOf" srcId="{E9652718-CB70-48F6-9904-77E44555F54C}" destId="{D77B6263-40A8-443F-8EE2-FD46642AF00F}" srcOrd="0" destOrd="0" presId="urn:microsoft.com/office/officeart/2005/8/layout/vList3"/>
    <dgm:cxn modelId="{9F2726E0-2437-4D08-ADCF-78BED55324AF}" type="presParOf" srcId="{E9652718-CB70-48F6-9904-77E44555F54C}" destId="{D8ECE03A-BF61-497D-BDAA-1ACA6A026F90}" srcOrd="1" destOrd="0" presId="urn:microsoft.com/office/officeart/2005/8/layout/vList3"/>
    <dgm:cxn modelId="{0E48B8E9-916D-4DDF-B691-BE88910B27D7}" type="presParOf" srcId="{0355F1DF-2C0A-45B4-9AFC-F0EB372FDC9B}" destId="{99775849-F3D7-4421-BF3D-D845A8BE1F97}" srcOrd="5" destOrd="0" presId="urn:microsoft.com/office/officeart/2005/8/layout/vList3"/>
    <dgm:cxn modelId="{4005BAF3-29FE-40F1-8F04-66128F8092FD}" type="presParOf" srcId="{0355F1DF-2C0A-45B4-9AFC-F0EB372FDC9B}" destId="{B4E99C5A-0741-4412-B282-BB39B6E72546}" srcOrd="6" destOrd="0" presId="urn:microsoft.com/office/officeart/2005/8/layout/vList3"/>
    <dgm:cxn modelId="{CC4D84DC-7BF7-4671-B428-B578DC5D6D86}" type="presParOf" srcId="{B4E99C5A-0741-4412-B282-BB39B6E72546}" destId="{28454FE5-D487-4665-A111-A69C4A9CC9EE}" srcOrd="0" destOrd="0" presId="urn:microsoft.com/office/officeart/2005/8/layout/vList3"/>
    <dgm:cxn modelId="{40C2FCF4-4277-4551-A867-1B1AC71AC5A1}" type="presParOf" srcId="{B4E99C5A-0741-4412-B282-BB39B6E72546}" destId="{99E5D3C7-EFB4-4CB5-AA92-8E910A857421}" srcOrd="1" destOrd="0" presId="urn:microsoft.com/office/officeart/2005/8/layout/vList3"/>
    <dgm:cxn modelId="{FDE56EE5-6A39-4B47-845D-4719DC24E9DA}" type="presParOf" srcId="{0355F1DF-2C0A-45B4-9AFC-F0EB372FDC9B}" destId="{7E42430B-A4ED-4BA7-AB20-FBD954685F08}" srcOrd="7" destOrd="0" presId="urn:microsoft.com/office/officeart/2005/8/layout/vList3"/>
    <dgm:cxn modelId="{E12735E3-F42D-4C6B-99A1-7846581C2180}" type="presParOf" srcId="{0355F1DF-2C0A-45B4-9AFC-F0EB372FDC9B}" destId="{CCE0927C-054B-400B-9B55-44D944DC01D0}" srcOrd="8" destOrd="0" presId="urn:microsoft.com/office/officeart/2005/8/layout/vList3"/>
    <dgm:cxn modelId="{647C7CC7-80A2-4C73-B256-86CB8F39BD58}" type="presParOf" srcId="{CCE0927C-054B-400B-9B55-44D944DC01D0}" destId="{A5F82E67-DFE6-468A-8E4B-30F810C0C440}" srcOrd="0" destOrd="0" presId="urn:microsoft.com/office/officeart/2005/8/layout/vList3"/>
    <dgm:cxn modelId="{30E2FEFD-32DF-4A75-BFA5-108A5700E34F}" type="presParOf" srcId="{CCE0927C-054B-400B-9B55-44D944DC01D0}" destId="{EB559861-B09B-49D8-BEEB-3916512846B6}" srcOrd="1" destOrd="0" presId="urn:microsoft.com/office/officeart/2005/8/layout/vList3"/>
    <dgm:cxn modelId="{44C1907C-35CD-4543-B7E0-3012EF520CBE}" type="presParOf" srcId="{0355F1DF-2C0A-45B4-9AFC-F0EB372FDC9B}" destId="{61A9267D-AEBF-4392-B73B-E00B06F9D6AC}" srcOrd="9" destOrd="0" presId="urn:microsoft.com/office/officeart/2005/8/layout/vList3"/>
    <dgm:cxn modelId="{54C98007-D434-4576-9A57-BFBF25E173C4}" type="presParOf" srcId="{0355F1DF-2C0A-45B4-9AFC-F0EB372FDC9B}" destId="{DC34CB21-A73E-4049-847E-85886E32EB7A}" srcOrd="10" destOrd="0" presId="urn:microsoft.com/office/officeart/2005/8/layout/vList3"/>
    <dgm:cxn modelId="{A63F3B27-2CA9-4A86-8B71-C163DEE3EF86}" type="presParOf" srcId="{DC34CB21-A73E-4049-847E-85886E32EB7A}" destId="{4E0D8C94-BBD1-435E-8A73-FB478258BC64}" srcOrd="0" destOrd="0" presId="urn:microsoft.com/office/officeart/2005/8/layout/vList3"/>
    <dgm:cxn modelId="{65CF079D-10EE-4766-9B1B-1591E98C6957}" type="presParOf" srcId="{DC34CB21-A73E-4049-847E-85886E32EB7A}" destId="{4B3FEA14-9031-4429-8C3F-75F48BE0036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0A9CAD3-6AC0-40E8-97B6-7B50ED7F45DE}" type="doc">
      <dgm:prSet loTypeId="urn:microsoft.com/office/officeart/2005/8/layout/hierarchy1" loCatId="hierarchy" qsTypeId="urn:microsoft.com/office/officeart/2005/8/quickstyle/simple1#4" qsCatId="simple" csTypeId="urn:microsoft.com/office/officeart/2005/8/colors/accent1_2#2" csCatId="accent1" phldr="1"/>
      <dgm:spPr/>
      <dgm:t>
        <a:bodyPr/>
        <a:lstStyle/>
        <a:p>
          <a:endParaRPr lang="es-ES"/>
        </a:p>
      </dgm:t>
    </dgm:pt>
    <dgm:pt modelId="{E930A41E-8F66-4B2F-B697-FA72223D11BE}">
      <dgm:prSet phldrT="[Texto]" custT="1"/>
      <dgm:spPr>
        <a:ln>
          <a:solidFill>
            <a:srgbClr val="4F81BD"/>
          </a:solidFill>
        </a:ln>
        <a:scene3d>
          <a:camera prst="orthographicFront"/>
          <a:lightRig rig="threePt" dir="t"/>
        </a:scene3d>
        <a:sp3d>
          <a:bevelT prst="convex"/>
        </a:sp3d>
      </dgm:spPr>
      <dgm:t>
        <a:bodyPr/>
        <a:lstStyle/>
        <a:p>
          <a:r>
            <a:rPr lang="es-ES" sz="1800" dirty="0" smtClean="0">
              <a:latin typeface="Arial Black" pitchFamily="34" charset="0"/>
            </a:rPr>
            <a:t>JULES VERNE</a:t>
          </a:r>
          <a:endParaRPr lang="es-ES" sz="1800" dirty="0"/>
        </a:p>
      </dgm:t>
    </dgm:pt>
    <dgm:pt modelId="{67D40AE3-ACB9-4456-ABBA-7C098A167811}" type="parTrans" cxnId="{FCDD00E9-4A51-4BE4-BD8D-5EDE03F6E71D}">
      <dgm:prSet/>
      <dgm:spPr/>
      <dgm:t>
        <a:bodyPr/>
        <a:lstStyle/>
        <a:p>
          <a:endParaRPr lang="es-ES"/>
        </a:p>
      </dgm:t>
    </dgm:pt>
    <dgm:pt modelId="{B27D1A70-6C1C-454E-9F31-EA17BA6DA4BC}" type="sibTrans" cxnId="{FCDD00E9-4A51-4BE4-BD8D-5EDE03F6E71D}">
      <dgm:prSet/>
      <dgm:spPr/>
      <dgm:t>
        <a:bodyPr/>
        <a:lstStyle/>
        <a:p>
          <a:endParaRPr lang="es-ES"/>
        </a:p>
      </dgm:t>
    </dgm:pt>
    <dgm:pt modelId="{41E66C9C-7DFC-4906-88A9-A2663206BAA4}">
      <dgm:prSet phldrT="[Texto]" custT="1"/>
      <dgm:spPr>
        <a:ln>
          <a:solidFill>
            <a:srgbClr val="C04F4C"/>
          </a:solidFill>
        </a:ln>
        <a:scene3d>
          <a:camera prst="orthographicFront"/>
          <a:lightRig rig="threePt" dir="t"/>
        </a:scene3d>
        <a:sp3d>
          <a:bevelT prst="convex"/>
        </a:sp3d>
      </dgm:spPr>
      <dgm:t>
        <a:bodyPr/>
        <a:lstStyle/>
        <a:p>
          <a:r>
            <a:rPr lang="es-ES" sz="1800" b="1" dirty="0" smtClean="0"/>
            <a:t>LINGUAS</a:t>
          </a:r>
          <a:endParaRPr lang="es-ES" sz="1800" b="1" dirty="0"/>
        </a:p>
      </dgm:t>
    </dgm:pt>
    <dgm:pt modelId="{49C4BDCD-199C-4ECB-A7CB-3D550F6BB555}" type="parTrans" cxnId="{2489CE38-030D-4869-89F4-0EAC07BC1835}">
      <dgm:prSet/>
      <dgm:spPr/>
      <dgm:t>
        <a:bodyPr/>
        <a:lstStyle/>
        <a:p>
          <a:endParaRPr lang="es-ES"/>
        </a:p>
      </dgm:t>
    </dgm:pt>
    <dgm:pt modelId="{43C4695C-BFEE-41E5-9538-3F5E71BBAAE6}" type="sibTrans" cxnId="{2489CE38-030D-4869-89F4-0EAC07BC1835}">
      <dgm:prSet/>
      <dgm:spPr/>
      <dgm:t>
        <a:bodyPr/>
        <a:lstStyle/>
        <a:p>
          <a:endParaRPr lang="es-ES"/>
        </a:p>
      </dgm:t>
    </dgm:pt>
    <dgm:pt modelId="{8FFFD12D-42B6-44C4-AED8-6B0BAF8736D9}">
      <dgm:prSet phldrT="[Texto]" custT="1"/>
      <dgm:spPr>
        <a:ln>
          <a:solidFill>
            <a:srgbClr val="9BBB59"/>
          </a:solidFill>
        </a:ln>
        <a:scene3d>
          <a:camera prst="orthographicFront"/>
          <a:lightRig rig="threePt" dir="t"/>
        </a:scene3d>
        <a:sp3d>
          <a:bevelT prst="convex"/>
        </a:sp3d>
      </dgm:spPr>
      <dgm:t>
        <a:bodyPr/>
        <a:lstStyle/>
        <a:p>
          <a:r>
            <a:rPr lang="es-ES" sz="1200" b="1" dirty="0" smtClean="0"/>
            <a:t>Biografía e obra</a:t>
          </a:r>
          <a:endParaRPr lang="es-ES" sz="1200" b="1" dirty="0"/>
        </a:p>
      </dgm:t>
    </dgm:pt>
    <dgm:pt modelId="{311D709F-E31F-4180-9B03-F2536347E698}" type="parTrans" cxnId="{3A30566E-A43A-4B21-8B9D-A3FD6671FBB2}">
      <dgm:prSet/>
      <dgm:spPr/>
      <dgm:t>
        <a:bodyPr/>
        <a:lstStyle/>
        <a:p>
          <a:endParaRPr lang="es-ES"/>
        </a:p>
      </dgm:t>
    </dgm:pt>
    <dgm:pt modelId="{FA40498C-1A72-47BB-AAAC-07807CE66D35}" type="sibTrans" cxnId="{3A30566E-A43A-4B21-8B9D-A3FD6671FBB2}">
      <dgm:prSet/>
      <dgm:spPr/>
      <dgm:t>
        <a:bodyPr/>
        <a:lstStyle/>
        <a:p>
          <a:endParaRPr lang="es-ES"/>
        </a:p>
      </dgm:t>
    </dgm:pt>
    <dgm:pt modelId="{29DC5841-E34E-4F29-9775-BDCF2669D1CC}">
      <dgm:prSet phldrT="[Texto]" custT="1"/>
      <dgm:spPr>
        <a:ln>
          <a:solidFill>
            <a:srgbClr val="9BBB59"/>
          </a:solidFill>
        </a:ln>
        <a:scene3d>
          <a:camera prst="orthographicFront"/>
          <a:lightRig rig="threePt" dir="t"/>
        </a:scene3d>
        <a:sp3d>
          <a:bevelT prst="convex"/>
        </a:sp3d>
      </dgm:spPr>
      <dgm:t>
        <a:bodyPr/>
        <a:lstStyle/>
        <a:p>
          <a:r>
            <a:rPr lang="es-ES" sz="1200" b="1" dirty="0" smtClean="0"/>
            <a:t>Lectura de libros de </a:t>
          </a:r>
          <a:r>
            <a:rPr lang="es-ES" sz="1200" b="1" dirty="0" err="1" smtClean="0"/>
            <a:t>fición</a:t>
          </a:r>
          <a:endParaRPr lang="es-ES" sz="1200" b="1" dirty="0"/>
        </a:p>
      </dgm:t>
    </dgm:pt>
    <dgm:pt modelId="{337AA082-4B7F-49CF-A5C4-941D4E769920}" type="parTrans" cxnId="{F717CB8A-23FB-4500-9B6D-3A84393A17E8}">
      <dgm:prSet/>
      <dgm:spPr/>
      <dgm:t>
        <a:bodyPr/>
        <a:lstStyle/>
        <a:p>
          <a:endParaRPr lang="es-ES"/>
        </a:p>
      </dgm:t>
    </dgm:pt>
    <dgm:pt modelId="{2A036BCD-BD92-4C2F-9B41-BB9D31B62E51}" type="sibTrans" cxnId="{F717CB8A-23FB-4500-9B6D-3A84393A17E8}">
      <dgm:prSet/>
      <dgm:spPr/>
      <dgm:t>
        <a:bodyPr/>
        <a:lstStyle/>
        <a:p>
          <a:endParaRPr lang="es-ES"/>
        </a:p>
      </dgm:t>
    </dgm:pt>
    <dgm:pt modelId="{3D6694F6-8775-4186-AB19-E8FB8C3C317D}">
      <dgm:prSet phldrT="[Texto]" custT="1"/>
      <dgm:spPr>
        <a:ln>
          <a:solidFill>
            <a:srgbClr val="C04F4C"/>
          </a:solidFill>
        </a:ln>
        <a:scene3d>
          <a:camera prst="orthographicFront"/>
          <a:lightRig rig="threePt" dir="t"/>
        </a:scene3d>
        <a:sp3d>
          <a:bevelT prst="convex"/>
        </a:sp3d>
      </dgm:spPr>
      <dgm:t>
        <a:bodyPr/>
        <a:lstStyle/>
        <a:p>
          <a:r>
            <a:rPr lang="es-ES" sz="1800" b="1" dirty="0" smtClean="0"/>
            <a:t>C. DO MEDIO</a:t>
          </a:r>
          <a:endParaRPr lang="es-ES" sz="1800" b="1" dirty="0"/>
        </a:p>
      </dgm:t>
    </dgm:pt>
    <dgm:pt modelId="{A7071819-EA94-4572-AE78-54C33BDEE643}" type="parTrans" cxnId="{C923A11A-E338-48C4-A181-B1D0CEA804BC}">
      <dgm:prSet/>
      <dgm:spPr/>
      <dgm:t>
        <a:bodyPr/>
        <a:lstStyle/>
        <a:p>
          <a:endParaRPr lang="es-ES"/>
        </a:p>
      </dgm:t>
    </dgm:pt>
    <dgm:pt modelId="{43A5B691-0F66-48E0-A152-E9FFE64ED2C5}" type="sibTrans" cxnId="{C923A11A-E338-48C4-A181-B1D0CEA804BC}">
      <dgm:prSet/>
      <dgm:spPr/>
      <dgm:t>
        <a:bodyPr/>
        <a:lstStyle/>
        <a:p>
          <a:endParaRPr lang="es-ES"/>
        </a:p>
      </dgm:t>
    </dgm:pt>
    <dgm:pt modelId="{64A0208C-5E2C-4032-848C-E68C6728B705}">
      <dgm:prSet phldrT="[Texto]" custT="1"/>
      <dgm:spPr>
        <a:ln>
          <a:solidFill>
            <a:srgbClr val="9BBB59"/>
          </a:solidFill>
        </a:ln>
        <a:scene3d>
          <a:camera prst="orthographicFront"/>
          <a:lightRig rig="threePt" dir="t"/>
        </a:scene3d>
        <a:sp3d>
          <a:bevelT prst="convex"/>
        </a:sp3d>
      </dgm:spPr>
      <dgm:t>
        <a:bodyPr/>
        <a:lstStyle/>
        <a:p>
          <a:r>
            <a:rPr lang="es-ES" sz="1200" b="1" dirty="0" err="1" smtClean="0"/>
            <a:t>Traballo</a:t>
          </a:r>
          <a:r>
            <a:rPr lang="es-ES" sz="1200" b="1" dirty="0" smtClean="0"/>
            <a:t> da </a:t>
          </a:r>
          <a:r>
            <a:rPr lang="es-ES" sz="1200" b="1" dirty="0" err="1" smtClean="0"/>
            <a:t>xeografía</a:t>
          </a:r>
          <a:r>
            <a:rPr lang="es-ES" sz="1200" b="1" dirty="0" smtClean="0"/>
            <a:t> e os mapas</a:t>
          </a:r>
          <a:endParaRPr lang="es-ES" sz="1200" b="1" dirty="0"/>
        </a:p>
      </dgm:t>
    </dgm:pt>
    <dgm:pt modelId="{9AF3991D-EB94-42A3-BB1D-818698F594A6}" type="parTrans" cxnId="{DE7C22F3-B209-40B1-84BE-1486F06EE790}">
      <dgm:prSet/>
      <dgm:spPr/>
      <dgm:t>
        <a:bodyPr/>
        <a:lstStyle/>
        <a:p>
          <a:endParaRPr lang="es-ES"/>
        </a:p>
      </dgm:t>
    </dgm:pt>
    <dgm:pt modelId="{9FEDCB8A-537D-4A10-B3C5-A9787D7CF975}" type="sibTrans" cxnId="{DE7C22F3-B209-40B1-84BE-1486F06EE790}">
      <dgm:prSet/>
      <dgm:spPr/>
      <dgm:t>
        <a:bodyPr/>
        <a:lstStyle/>
        <a:p>
          <a:endParaRPr lang="es-ES"/>
        </a:p>
      </dgm:t>
    </dgm:pt>
    <dgm:pt modelId="{1F700364-EC9F-4417-894F-CFC28F29FEDC}">
      <dgm:prSet phldrT="[Texto]" custT="1"/>
      <dgm:spPr>
        <a:ln>
          <a:solidFill>
            <a:srgbClr val="9BBB59"/>
          </a:solidFill>
        </a:ln>
        <a:scene3d>
          <a:camera prst="orthographicFront"/>
          <a:lightRig rig="threePt" dir="t"/>
        </a:scene3d>
        <a:sp3d>
          <a:bevelT prst="convex"/>
        </a:sp3d>
      </dgm:spPr>
      <dgm:t>
        <a:bodyPr/>
        <a:lstStyle/>
        <a:p>
          <a:r>
            <a:rPr lang="es-ES" sz="1200" b="1" dirty="0" smtClean="0"/>
            <a:t>Vocabulario específico segundo as temáticas.</a:t>
          </a:r>
          <a:endParaRPr lang="es-ES" sz="1200" b="1" dirty="0"/>
        </a:p>
      </dgm:t>
    </dgm:pt>
    <dgm:pt modelId="{9D8DD1C9-E8F8-4E0A-BD3D-9391487AF68B}" type="parTrans" cxnId="{02C35283-3CCB-4AE6-A069-42C0BE204F0B}">
      <dgm:prSet/>
      <dgm:spPr/>
      <dgm:t>
        <a:bodyPr/>
        <a:lstStyle/>
        <a:p>
          <a:endParaRPr lang="es-ES"/>
        </a:p>
      </dgm:t>
    </dgm:pt>
    <dgm:pt modelId="{65B72753-043D-465F-A8AB-9834B0D74C9B}" type="sibTrans" cxnId="{02C35283-3CCB-4AE6-A069-42C0BE204F0B}">
      <dgm:prSet/>
      <dgm:spPr/>
      <dgm:t>
        <a:bodyPr/>
        <a:lstStyle/>
        <a:p>
          <a:endParaRPr lang="es-ES"/>
        </a:p>
      </dgm:t>
    </dgm:pt>
    <dgm:pt modelId="{FC822DC4-372D-4A70-8FCB-D17F39171111}">
      <dgm:prSet phldrT="[Texto]" custT="1"/>
      <dgm:spPr>
        <a:ln>
          <a:solidFill>
            <a:srgbClr val="9BBB59"/>
          </a:solidFill>
        </a:ln>
        <a:scene3d>
          <a:camera prst="orthographicFront"/>
          <a:lightRig rig="threePt" dir="t"/>
        </a:scene3d>
        <a:sp3d>
          <a:bevelT prst="convex"/>
        </a:sp3d>
      </dgm:spPr>
      <dgm:t>
        <a:bodyPr/>
        <a:lstStyle/>
        <a:p>
          <a:r>
            <a:rPr lang="es-ES" sz="1200" b="1" dirty="0" smtClean="0"/>
            <a:t>Experimentos: </a:t>
          </a:r>
        </a:p>
        <a:p>
          <a:r>
            <a:rPr lang="es-ES" sz="1200" b="1" dirty="0" smtClean="0"/>
            <a:t>-  Por que flotan os barcos?</a:t>
          </a:r>
        </a:p>
        <a:p>
          <a:r>
            <a:rPr lang="es-ES" sz="1200" b="1" dirty="0" smtClean="0"/>
            <a:t>- </a:t>
          </a:r>
          <a:r>
            <a:rPr lang="es-ES" sz="1200" b="1" dirty="0" err="1" smtClean="0"/>
            <a:t>Peixes</a:t>
          </a:r>
          <a:r>
            <a:rPr lang="es-ES" sz="1200" b="1" dirty="0" smtClean="0"/>
            <a:t> e submarinos, en que se parecen?</a:t>
          </a:r>
        </a:p>
        <a:p>
          <a:r>
            <a:rPr lang="es-ES" sz="1200" b="1" dirty="0" smtClean="0"/>
            <a:t>- Os calamares (diseccionamos)</a:t>
          </a:r>
        </a:p>
        <a:p>
          <a:r>
            <a:rPr lang="es-ES" sz="1200" b="1" dirty="0" smtClean="0"/>
            <a:t>- Como </a:t>
          </a:r>
          <a:r>
            <a:rPr lang="es-ES" sz="1200" b="1" dirty="0" err="1" smtClean="0"/>
            <a:t>voan</a:t>
          </a:r>
          <a:r>
            <a:rPr lang="es-ES" sz="1200" b="1" dirty="0" smtClean="0"/>
            <a:t> os globos aerostáticos?</a:t>
          </a:r>
        </a:p>
        <a:p>
          <a:r>
            <a:rPr lang="es-ES" sz="1200" b="1" dirty="0" smtClean="0"/>
            <a:t>- Os </a:t>
          </a:r>
          <a:r>
            <a:rPr lang="es-ES" sz="1200" b="1" dirty="0" err="1" smtClean="0"/>
            <a:t>volcáns</a:t>
          </a:r>
          <a:endParaRPr lang="es-ES" sz="1200" b="1" dirty="0"/>
        </a:p>
      </dgm:t>
    </dgm:pt>
    <dgm:pt modelId="{9E8DA711-EC21-4578-9BE3-7C363343A2AE}" type="parTrans" cxnId="{DB04EF1E-3EC8-485A-8CCC-B9D7F43967EB}">
      <dgm:prSet/>
      <dgm:spPr/>
      <dgm:t>
        <a:bodyPr/>
        <a:lstStyle/>
        <a:p>
          <a:endParaRPr lang="es-ES"/>
        </a:p>
      </dgm:t>
    </dgm:pt>
    <dgm:pt modelId="{BDE04EA3-40FF-4D46-8E8B-F03554DA5C11}" type="sibTrans" cxnId="{DB04EF1E-3EC8-485A-8CCC-B9D7F43967EB}">
      <dgm:prSet/>
      <dgm:spPr/>
      <dgm:t>
        <a:bodyPr/>
        <a:lstStyle/>
        <a:p>
          <a:endParaRPr lang="es-ES"/>
        </a:p>
      </dgm:t>
    </dgm:pt>
    <dgm:pt modelId="{06D59C2C-3D0D-4F35-8BFC-A9AA4366B81D}">
      <dgm:prSet phldrT="[Texto]" custT="1"/>
      <dgm:spPr>
        <a:ln>
          <a:solidFill>
            <a:srgbClr val="9BBB59"/>
          </a:solidFill>
        </a:ln>
        <a:scene3d>
          <a:camera prst="orthographicFront"/>
          <a:lightRig rig="threePt" dir="t"/>
        </a:scene3d>
        <a:sp3d>
          <a:bevelT prst="convex"/>
        </a:sp3d>
      </dgm:spPr>
      <dgm:t>
        <a:bodyPr/>
        <a:lstStyle/>
        <a:p>
          <a:r>
            <a:rPr lang="es-ES" sz="1200" b="1" dirty="0" err="1" smtClean="0"/>
            <a:t>Traballo</a:t>
          </a:r>
          <a:r>
            <a:rPr lang="es-ES" sz="1200" b="1" dirty="0" smtClean="0"/>
            <a:t> sobre diferentes tipos de texto</a:t>
          </a:r>
          <a:endParaRPr lang="es-ES" sz="1200" b="1" dirty="0"/>
        </a:p>
      </dgm:t>
    </dgm:pt>
    <dgm:pt modelId="{FFCE3847-B1B8-4887-9947-F0EFCE731EE3}" type="parTrans" cxnId="{51DADA50-67AB-4EE5-A48D-501ABDB8B6FE}">
      <dgm:prSet/>
      <dgm:spPr/>
      <dgm:t>
        <a:bodyPr/>
        <a:lstStyle/>
        <a:p>
          <a:endParaRPr lang="es-ES"/>
        </a:p>
      </dgm:t>
    </dgm:pt>
    <dgm:pt modelId="{032B92E2-7826-4A0F-9B68-65A00376A749}" type="sibTrans" cxnId="{51DADA50-67AB-4EE5-A48D-501ABDB8B6FE}">
      <dgm:prSet/>
      <dgm:spPr/>
      <dgm:t>
        <a:bodyPr/>
        <a:lstStyle/>
        <a:p>
          <a:endParaRPr lang="es-ES"/>
        </a:p>
      </dgm:t>
    </dgm:pt>
    <dgm:pt modelId="{501F292A-5017-4D9B-A431-765038E2F7B2}" type="pres">
      <dgm:prSet presAssocID="{30A9CAD3-6AC0-40E8-97B6-7B50ED7F45D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065D9498-ED72-41C5-B0B7-4D0241EF115C}" type="pres">
      <dgm:prSet presAssocID="{E930A41E-8F66-4B2F-B697-FA72223D11BE}" presName="hierRoot1" presStyleCnt="0"/>
      <dgm:spPr/>
    </dgm:pt>
    <dgm:pt modelId="{232466CA-4465-41A0-A18B-16327E731C1A}" type="pres">
      <dgm:prSet presAssocID="{E930A41E-8F66-4B2F-B697-FA72223D11BE}" presName="composite" presStyleCnt="0"/>
      <dgm:spPr/>
    </dgm:pt>
    <dgm:pt modelId="{2E5F1CCF-55C3-4A03-9F20-B7886A51BC50}" type="pres">
      <dgm:prSet presAssocID="{E930A41E-8F66-4B2F-B697-FA72223D11BE}" presName="background" presStyleLbl="node0" presStyleIdx="0" presStyleCnt="1"/>
      <dgm:spPr>
        <a:solidFill>
          <a:srgbClr val="4F81BD"/>
        </a:solidFill>
      </dgm:spPr>
    </dgm:pt>
    <dgm:pt modelId="{781B3D7C-5331-4DB3-8100-09EB17E97958}" type="pres">
      <dgm:prSet presAssocID="{E930A41E-8F66-4B2F-B697-FA72223D11BE}" presName="text" presStyleLbl="fgAcc0" presStyleIdx="0" presStyleCnt="1" custScaleX="141489" custScaleY="170264" custLinFactNeighborX="-33263" custLinFactNeighborY="-5256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DED16CD8-78C1-452A-AA6F-2A0DCB40F1DB}" type="pres">
      <dgm:prSet presAssocID="{E930A41E-8F66-4B2F-B697-FA72223D11BE}" presName="hierChild2" presStyleCnt="0"/>
      <dgm:spPr/>
    </dgm:pt>
    <dgm:pt modelId="{68F24E61-EA73-425E-8C83-167A46F99A7E}" type="pres">
      <dgm:prSet presAssocID="{49C4BDCD-199C-4ECB-A7CB-3D550F6BB555}" presName="Name10" presStyleLbl="parChTrans1D2" presStyleIdx="0" presStyleCnt="2"/>
      <dgm:spPr/>
      <dgm:t>
        <a:bodyPr/>
        <a:lstStyle/>
        <a:p>
          <a:endParaRPr lang="es-ES"/>
        </a:p>
      </dgm:t>
    </dgm:pt>
    <dgm:pt modelId="{F47787DA-EBF5-4C6B-8F3E-7C50834B9804}" type="pres">
      <dgm:prSet presAssocID="{41E66C9C-7DFC-4906-88A9-A2663206BAA4}" presName="hierRoot2" presStyleCnt="0"/>
      <dgm:spPr/>
    </dgm:pt>
    <dgm:pt modelId="{C3624949-740C-4B59-8C3D-23A00CC335B5}" type="pres">
      <dgm:prSet presAssocID="{41E66C9C-7DFC-4906-88A9-A2663206BAA4}" presName="composite2" presStyleCnt="0"/>
      <dgm:spPr/>
    </dgm:pt>
    <dgm:pt modelId="{CC2824A7-AFE7-49E6-A173-BE0424790C5A}" type="pres">
      <dgm:prSet presAssocID="{41E66C9C-7DFC-4906-88A9-A2663206BAA4}" presName="background2" presStyleLbl="node2" presStyleIdx="0" presStyleCnt="2"/>
      <dgm:spPr>
        <a:solidFill>
          <a:srgbClr val="C0504D"/>
        </a:solidFill>
      </dgm:spPr>
    </dgm:pt>
    <dgm:pt modelId="{2E451EE9-6A29-41D3-8863-060854CDC1EF}" type="pres">
      <dgm:prSet presAssocID="{41E66C9C-7DFC-4906-88A9-A2663206BAA4}" presName="text2" presStyleLbl="fgAcc2" presStyleIdx="0" presStyleCnt="2" custScaleX="162762" custScaleY="115101" custLinFactNeighborX="-41499" custLinFactNeighborY="-959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EB9027BF-62B0-453F-AF53-3A03C36C2227}" type="pres">
      <dgm:prSet presAssocID="{41E66C9C-7DFC-4906-88A9-A2663206BAA4}" presName="hierChild3" presStyleCnt="0"/>
      <dgm:spPr/>
    </dgm:pt>
    <dgm:pt modelId="{6417BB1A-A9A7-4020-828B-A2E833290617}" type="pres">
      <dgm:prSet presAssocID="{311D709F-E31F-4180-9B03-F2536347E698}" presName="Name17" presStyleLbl="parChTrans1D3" presStyleIdx="0" presStyleCnt="6"/>
      <dgm:spPr/>
      <dgm:t>
        <a:bodyPr/>
        <a:lstStyle/>
        <a:p>
          <a:endParaRPr lang="es-ES"/>
        </a:p>
      </dgm:t>
    </dgm:pt>
    <dgm:pt modelId="{E205274D-555A-4144-AC83-439DC6360D16}" type="pres">
      <dgm:prSet presAssocID="{8FFFD12D-42B6-44C4-AED8-6B0BAF8736D9}" presName="hierRoot3" presStyleCnt="0"/>
      <dgm:spPr/>
    </dgm:pt>
    <dgm:pt modelId="{71B847AB-25F5-4FC7-A894-8B729F2E4217}" type="pres">
      <dgm:prSet presAssocID="{8FFFD12D-42B6-44C4-AED8-6B0BAF8736D9}" presName="composite3" presStyleCnt="0"/>
      <dgm:spPr/>
    </dgm:pt>
    <dgm:pt modelId="{E3945CC3-EA21-43A5-8FB0-DF4E380551CB}" type="pres">
      <dgm:prSet presAssocID="{8FFFD12D-42B6-44C4-AED8-6B0BAF8736D9}" presName="background3" presStyleLbl="node3" presStyleIdx="0" presStyleCnt="6"/>
      <dgm:spPr>
        <a:solidFill>
          <a:srgbClr val="9BBB59"/>
        </a:solidFill>
      </dgm:spPr>
    </dgm:pt>
    <dgm:pt modelId="{852D3230-E4F2-480D-9364-DBC0FF98FBFE}" type="pres">
      <dgm:prSet presAssocID="{8FFFD12D-42B6-44C4-AED8-6B0BAF8736D9}" presName="text3" presStyleLbl="fgAcc3" presStyleIdx="0" presStyleCnt="6" custScaleY="159091" custLinFactNeighborX="48081" custLinFactNeighborY="-1447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E5103216-70BA-4A0B-B2C5-3F8EEBF6C6B7}" type="pres">
      <dgm:prSet presAssocID="{8FFFD12D-42B6-44C4-AED8-6B0BAF8736D9}" presName="hierChild4" presStyleCnt="0"/>
      <dgm:spPr/>
    </dgm:pt>
    <dgm:pt modelId="{4AEC807F-152C-4B8E-81C6-9E770A37BDE9}" type="pres">
      <dgm:prSet presAssocID="{337AA082-4B7F-49CF-A5C4-941D4E769920}" presName="Name17" presStyleLbl="parChTrans1D3" presStyleIdx="1" presStyleCnt="6"/>
      <dgm:spPr/>
      <dgm:t>
        <a:bodyPr/>
        <a:lstStyle/>
        <a:p>
          <a:endParaRPr lang="es-ES"/>
        </a:p>
      </dgm:t>
    </dgm:pt>
    <dgm:pt modelId="{A4208562-7F82-4203-B616-6091E21E2AB0}" type="pres">
      <dgm:prSet presAssocID="{29DC5841-E34E-4F29-9775-BDCF2669D1CC}" presName="hierRoot3" presStyleCnt="0"/>
      <dgm:spPr/>
    </dgm:pt>
    <dgm:pt modelId="{F16CFD47-7058-4F8F-A9D5-B03A8DDE551D}" type="pres">
      <dgm:prSet presAssocID="{29DC5841-E34E-4F29-9775-BDCF2669D1CC}" presName="composite3" presStyleCnt="0"/>
      <dgm:spPr/>
    </dgm:pt>
    <dgm:pt modelId="{D057FD1A-EB01-4D2A-99CE-5707EF4D0CE2}" type="pres">
      <dgm:prSet presAssocID="{29DC5841-E34E-4F29-9775-BDCF2669D1CC}" presName="background3" presStyleLbl="node3" presStyleIdx="1" presStyleCnt="6"/>
      <dgm:spPr>
        <a:solidFill>
          <a:srgbClr val="9BBB59"/>
        </a:solidFill>
      </dgm:spPr>
    </dgm:pt>
    <dgm:pt modelId="{D4844187-3691-4DB2-8BFC-CC109F083134}" type="pres">
      <dgm:prSet presAssocID="{29DC5841-E34E-4F29-9775-BDCF2669D1CC}" presName="text3" presStyleLbl="fgAcc3" presStyleIdx="1" presStyleCnt="6" custScaleY="178787" custLinFactNeighborX="82202" custLinFactNeighborY="-1447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8AE6C96F-E1BE-43A2-9772-1EE4270EF1A1}" type="pres">
      <dgm:prSet presAssocID="{29DC5841-E34E-4F29-9775-BDCF2669D1CC}" presName="hierChild4" presStyleCnt="0"/>
      <dgm:spPr/>
    </dgm:pt>
    <dgm:pt modelId="{70B15E2E-6FD6-4B3C-8C9A-9CD362DD6260}" type="pres">
      <dgm:prSet presAssocID="{9D8DD1C9-E8F8-4E0A-BD3D-9391487AF68B}" presName="Name17" presStyleLbl="parChTrans1D3" presStyleIdx="2" presStyleCnt="6"/>
      <dgm:spPr/>
      <dgm:t>
        <a:bodyPr/>
        <a:lstStyle/>
        <a:p>
          <a:endParaRPr lang="es-ES"/>
        </a:p>
      </dgm:t>
    </dgm:pt>
    <dgm:pt modelId="{B8721CE2-C78E-439E-A9BA-BBB55BFC03EA}" type="pres">
      <dgm:prSet presAssocID="{1F700364-EC9F-4417-894F-CFC28F29FEDC}" presName="hierRoot3" presStyleCnt="0"/>
      <dgm:spPr/>
    </dgm:pt>
    <dgm:pt modelId="{DDDD8955-F2C7-4786-B5D2-0F9C891510DD}" type="pres">
      <dgm:prSet presAssocID="{1F700364-EC9F-4417-894F-CFC28F29FEDC}" presName="composite3" presStyleCnt="0"/>
      <dgm:spPr/>
    </dgm:pt>
    <dgm:pt modelId="{2307E278-58A0-47BD-B3B6-9BA3487DE532}" type="pres">
      <dgm:prSet presAssocID="{1F700364-EC9F-4417-894F-CFC28F29FEDC}" presName="background3" presStyleLbl="node3" presStyleIdx="2" presStyleCnt="6"/>
      <dgm:spPr>
        <a:solidFill>
          <a:srgbClr val="9BBB59"/>
        </a:solidFill>
      </dgm:spPr>
    </dgm:pt>
    <dgm:pt modelId="{F2D16562-D1F4-4FFE-A76D-ABE254E255FA}" type="pres">
      <dgm:prSet presAssocID="{1F700364-EC9F-4417-894F-CFC28F29FEDC}" presName="text3" presStyleLbl="fgAcc3" presStyleIdx="2" presStyleCnt="6" custScaleY="195654" custLinFactX="-100000" custLinFactY="100000" custLinFactNeighborX="-127633" custLinFactNeighborY="13315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0448B815-A7FC-423A-9F14-D264AF09B268}" type="pres">
      <dgm:prSet presAssocID="{1F700364-EC9F-4417-894F-CFC28F29FEDC}" presName="hierChild4" presStyleCnt="0"/>
      <dgm:spPr/>
    </dgm:pt>
    <dgm:pt modelId="{CB69074F-507F-40A8-AA82-377D3A155BC7}" type="pres">
      <dgm:prSet presAssocID="{FFCE3847-B1B8-4887-9947-F0EFCE731EE3}" presName="Name17" presStyleLbl="parChTrans1D3" presStyleIdx="3" presStyleCnt="6"/>
      <dgm:spPr/>
      <dgm:t>
        <a:bodyPr/>
        <a:lstStyle/>
        <a:p>
          <a:endParaRPr lang="es-ES"/>
        </a:p>
      </dgm:t>
    </dgm:pt>
    <dgm:pt modelId="{71C292FD-0381-4354-9CDA-7411BFC6E633}" type="pres">
      <dgm:prSet presAssocID="{06D59C2C-3D0D-4F35-8BFC-A9AA4366B81D}" presName="hierRoot3" presStyleCnt="0"/>
      <dgm:spPr/>
    </dgm:pt>
    <dgm:pt modelId="{F9C6F24E-B9FD-4FAB-A413-E3222A8E3173}" type="pres">
      <dgm:prSet presAssocID="{06D59C2C-3D0D-4F35-8BFC-A9AA4366B81D}" presName="composite3" presStyleCnt="0"/>
      <dgm:spPr/>
    </dgm:pt>
    <dgm:pt modelId="{3BED8D72-0841-46BD-A020-7CC2A33B3D1D}" type="pres">
      <dgm:prSet presAssocID="{06D59C2C-3D0D-4F35-8BFC-A9AA4366B81D}" presName="background3" presStyleLbl="node3" presStyleIdx="3" presStyleCnt="6"/>
      <dgm:spPr>
        <a:solidFill>
          <a:srgbClr val="9BBB59"/>
        </a:solidFill>
      </dgm:spPr>
    </dgm:pt>
    <dgm:pt modelId="{FC40915D-CFA2-4773-B83A-282F6A39F41A}" type="pres">
      <dgm:prSet presAssocID="{06D59C2C-3D0D-4F35-8BFC-A9AA4366B81D}" presName="text3" presStyleLbl="fgAcc3" presStyleIdx="3" presStyleCnt="6" custScaleY="178586" custLinFactX="-30974" custLinFactY="100000" custLinFactNeighborX="-100000" custLinFactNeighborY="103608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559FB802-96D4-4F21-89C8-EE3251F3A7D8}" type="pres">
      <dgm:prSet presAssocID="{06D59C2C-3D0D-4F35-8BFC-A9AA4366B81D}" presName="hierChild4" presStyleCnt="0"/>
      <dgm:spPr/>
    </dgm:pt>
    <dgm:pt modelId="{49749DE3-D1CD-48F2-921F-A2D3AEE6C403}" type="pres">
      <dgm:prSet presAssocID="{A7071819-EA94-4572-AE78-54C33BDEE643}" presName="Name10" presStyleLbl="parChTrans1D2" presStyleIdx="1" presStyleCnt="2"/>
      <dgm:spPr/>
      <dgm:t>
        <a:bodyPr/>
        <a:lstStyle/>
        <a:p>
          <a:endParaRPr lang="es-ES"/>
        </a:p>
      </dgm:t>
    </dgm:pt>
    <dgm:pt modelId="{15FEEE8A-59CC-47C9-B6AE-2F8E0CE179CD}" type="pres">
      <dgm:prSet presAssocID="{3D6694F6-8775-4186-AB19-E8FB8C3C317D}" presName="hierRoot2" presStyleCnt="0"/>
      <dgm:spPr/>
    </dgm:pt>
    <dgm:pt modelId="{C8119A89-44D9-466F-B095-9DB6D7930255}" type="pres">
      <dgm:prSet presAssocID="{3D6694F6-8775-4186-AB19-E8FB8C3C317D}" presName="composite2" presStyleCnt="0"/>
      <dgm:spPr/>
    </dgm:pt>
    <dgm:pt modelId="{79D28F8E-D4A1-479E-AE36-8D96347185CC}" type="pres">
      <dgm:prSet presAssocID="{3D6694F6-8775-4186-AB19-E8FB8C3C317D}" presName="background2" presStyleLbl="node2" presStyleIdx="1" presStyleCnt="2"/>
      <dgm:spPr>
        <a:solidFill>
          <a:srgbClr val="C0504D"/>
        </a:solidFill>
      </dgm:spPr>
    </dgm:pt>
    <dgm:pt modelId="{55DA5F7C-7C53-4F1C-BE95-A934D0617EBF}" type="pres">
      <dgm:prSet presAssocID="{3D6694F6-8775-4186-AB19-E8FB8C3C317D}" presName="text2" presStyleLbl="fgAcc2" presStyleIdx="1" presStyleCnt="2" custScaleX="152265" custScaleY="114111" custLinFactNeighborX="-25363" custLinFactNeighborY="-7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472533AB-05C7-44CE-880E-B13E4C3D4532}" type="pres">
      <dgm:prSet presAssocID="{3D6694F6-8775-4186-AB19-E8FB8C3C317D}" presName="hierChild3" presStyleCnt="0"/>
      <dgm:spPr/>
    </dgm:pt>
    <dgm:pt modelId="{545D18D3-5B2E-4F25-A7E9-89DA7655AE32}" type="pres">
      <dgm:prSet presAssocID="{9AF3991D-EB94-42A3-BB1D-818698F594A6}" presName="Name17" presStyleLbl="parChTrans1D3" presStyleIdx="4" presStyleCnt="6"/>
      <dgm:spPr/>
      <dgm:t>
        <a:bodyPr/>
        <a:lstStyle/>
        <a:p>
          <a:endParaRPr lang="es-ES"/>
        </a:p>
      </dgm:t>
    </dgm:pt>
    <dgm:pt modelId="{87C83BAA-B53A-4553-BD3C-0942523300EB}" type="pres">
      <dgm:prSet presAssocID="{64A0208C-5E2C-4032-848C-E68C6728B705}" presName="hierRoot3" presStyleCnt="0"/>
      <dgm:spPr/>
    </dgm:pt>
    <dgm:pt modelId="{6E854C53-E93C-42D9-8E90-FD81E7F77529}" type="pres">
      <dgm:prSet presAssocID="{64A0208C-5E2C-4032-848C-E68C6728B705}" presName="composite3" presStyleCnt="0"/>
      <dgm:spPr/>
    </dgm:pt>
    <dgm:pt modelId="{02BD9B57-3431-4A8A-803A-44A34C1E86B7}" type="pres">
      <dgm:prSet presAssocID="{64A0208C-5E2C-4032-848C-E68C6728B705}" presName="background3" presStyleLbl="node3" presStyleIdx="4" presStyleCnt="6"/>
      <dgm:spPr>
        <a:solidFill>
          <a:srgbClr val="9BBB59"/>
        </a:solidFill>
      </dgm:spPr>
    </dgm:pt>
    <dgm:pt modelId="{A77766C1-A09A-4209-9A37-CE36CC18A388}" type="pres">
      <dgm:prSet presAssocID="{64A0208C-5E2C-4032-848C-E68C6728B705}" presName="text3" presStyleLbl="fgAcc3" presStyleIdx="4" presStyleCnt="6" custScaleX="123817" custScaleY="155565" custLinFactNeighborX="-47422" custLinFactNeighborY="7635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2468470B-D289-4A6D-8EC8-CD3FE7B1119F}" type="pres">
      <dgm:prSet presAssocID="{64A0208C-5E2C-4032-848C-E68C6728B705}" presName="hierChild4" presStyleCnt="0"/>
      <dgm:spPr/>
    </dgm:pt>
    <dgm:pt modelId="{4623C44F-A44A-489E-A9FF-142AABAA1F1C}" type="pres">
      <dgm:prSet presAssocID="{9E8DA711-EC21-4578-9BE3-7C363343A2AE}" presName="Name17" presStyleLbl="parChTrans1D3" presStyleIdx="5" presStyleCnt="6"/>
      <dgm:spPr/>
      <dgm:t>
        <a:bodyPr/>
        <a:lstStyle/>
        <a:p>
          <a:endParaRPr lang="es-ES"/>
        </a:p>
      </dgm:t>
    </dgm:pt>
    <dgm:pt modelId="{F78BF81B-F242-4513-8F2F-00265BFC76FB}" type="pres">
      <dgm:prSet presAssocID="{FC822DC4-372D-4A70-8FCB-D17F39171111}" presName="hierRoot3" presStyleCnt="0"/>
      <dgm:spPr/>
    </dgm:pt>
    <dgm:pt modelId="{35324A60-4298-4BA0-9C98-6A3312112A76}" type="pres">
      <dgm:prSet presAssocID="{FC822DC4-372D-4A70-8FCB-D17F39171111}" presName="composite3" presStyleCnt="0"/>
      <dgm:spPr/>
    </dgm:pt>
    <dgm:pt modelId="{328D0BBB-E806-421B-804F-F06A29B3270C}" type="pres">
      <dgm:prSet presAssocID="{FC822DC4-372D-4A70-8FCB-D17F39171111}" presName="background3" presStyleLbl="node3" presStyleIdx="5" presStyleCnt="6"/>
      <dgm:spPr>
        <a:solidFill>
          <a:srgbClr val="9BBB59"/>
        </a:solidFill>
      </dgm:spPr>
    </dgm:pt>
    <dgm:pt modelId="{52090D7E-68F6-4D04-A0F9-7A1095956D24}" type="pres">
      <dgm:prSet presAssocID="{FC822DC4-372D-4A70-8FCB-D17F39171111}" presName="text3" presStyleLbl="fgAcc3" presStyleIdx="5" presStyleCnt="6" custScaleX="137213" custScaleY="338920" custLinFactNeighborX="-11933" custLinFactNeighborY="3589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C2560BCC-2A8F-4DA0-9BCD-DC40DD5992C8}" type="pres">
      <dgm:prSet presAssocID="{FC822DC4-372D-4A70-8FCB-D17F39171111}" presName="hierChild4" presStyleCnt="0"/>
      <dgm:spPr/>
    </dgm:pt>
  </dgm:ptLst>
  <dgm:cxnLst>
    <dgm:cxn modelId="{CE21354C-9AEA-4A88-8EB2-FE564923CD27}" type="presOf" srcId="{FFCE3847-B1B8-4887-9947-F0EFCE731EE3}" destId="{CB69074F-507F-40A8-AA82-377D3A155BC7}" srcOrd="0" destOrd="0" presId="urn:microsoft.com/office/officeart/2005/8/layout/hierarchy1"/>
    <dgm:cxn modelId="{6C089F1C-CFAA-4BE3-BA1F-6B81BF2809A3}" type="presOf" srcId="{06D59C2C-3D0D-4F35-8BFC-A9AA4366B81D}" destId="{FC40915D-CFA2-4773-B83A-282F6A39F41A}" srcOrd="0" destOrd="0" presId="urn:microsoft.com/office/officeart/2005/8/layout/hierarchy1"/>
    <dgm:cxn modelId="{98806BB7-00EF-480B-8830-B0D950CC1E38}" type="presOf" srcId="{311D709F-E31F-4180-9B03-F2536347E698}" destId="{6417BB1A-A9A7-4020-828B-A2E833290617}" srcOrd="0" destOrd="0" presId="urn:microsoft.com/office/officeart/2005/8/layout/hierarchy1"/>
    <dgm:cxn modelId="{0028F07B-E710-48A9-9694-C205B1E12E20}" type="presOf" srcId="{30A9CAD3-6AC0-40E8-97B6-7B50ED7F45DE}" destId="{501F292A-5017-4D9B-A431-765038E2F7B2}" srcOrd="0" destOrd="0" presId="urn:microsoft.com/office/officeart/2005/8/layout/hierarchy1"/>
    <dgm:cxn modelId="{02C35283-3CCB-4AE6-A069-42C0BE204F0B}" srcId="{41E66C9C-7DFC-4906-88A9-A2663206BAA4}" destId="{1F700364-EC9F-4417-894F-CFC28F29FEDC}" srcOrd="2" destOrd="0" parTransId="{9D8DD1C9-E8F8-4E0A-BD3D-9391487AF68B}" sibTransId="{65B72753-043D-465F-A8AB-9834B0D74C9B}"/>
    <dgm:cxn modelId="{3A30566E-A43A-4B21-8B9D-A3FD6671FBB2}" srcId="{41E66C9C-7DFC-4906-88A9-A2663206BAA4}" destId="{8FFFD12D-42B6-44C4-AED8-6B0BAF8736D9}" srcOrd="0" destOrd="0" parTransId="{311D709F-E31F-4180-9B03-F2536347E698}" sibTransId="{FA40498C-1A72-47BB-AAAC-07807CE66D35}"/>
    <dgm:cxn modelId="{FCDD00E9-4A51-4BE4-BD8D-5EDE03F6E71D}" srcId="{30A9CAD3-6AC0-40E8-97B6-7B50ED7F45DE}" destId="{E930A41E-8F66-4B2F-B697-FA72223D11BE}" srcOrd="0" destOrd="0" parTransId="{67D40AE3-ACB9-4456-ABBA-7C098A167811}" sibTransId="{B27D1A70-6C1C-454E-9F31-EA17BA6DA4BC}"/>
    <dgm:cxn modelId="{51DADA50-67AB-4EE5-A48D-501ABDB8B6FE}" srcId="{41E66C9C-7DFC-4906-88A9-A2663206BAA4}" destId="{06D59C2C-3D0D-4F35-8BFC-A9AA4366B81D}" srcOrd="3" destOrd="0" parTransId="{FFCE3847-B1B8-4887-9947-F0EFCE731EE3}" sibTransId="{032B92E2-7826-4A0F-9B68-65A00376A749}"/>
    <dgm:cxn modelId="{D2B0173A-4CEF-473E-B8A6-9CF81BD44E86}" type="presOf" srcId="{64A0208C-5E2C-4032-848C-E68C6728B705}" destId="{A77766C1-A09A-4209-9A37-CE36CC18A388}" srcOrd="0" destOrd="0" presId="urn:microsoft.com/office/officeart/2005/8/layout/hierarchy1"/>
    <dgm:cxn modelId="{E44CD7D8-B21B-4431-96A1-45B751BBD8FE}" type="presOf" srcId="{29DC5841-E34E-4F29-9775-BDCF2669D1CC}" destId="{D4844187-3691-4DB2-8BFC-CC109F083134}" srcOrd="0" destOrd="0" presId="urn:microsoft.com/office/officeart/2005/8/layout/hierarchy1"/>
    <dgm:cxn modelId="{DB04EF1E-3EC8-485A-8CCC-B9D7F43967EB}" srcId="{3D6694F6-8775-4186-AB19-E8FB8C3C317D}" destId="{FC822DC4-372D-4A70-8FCB-D17F39171111}" srcOrd="1" destOrd="0" parTransId="{9E8DA711-EC21-4578-9BE3-7C363343A2AE}" sibTransId="{BDE04EA3-40FF-4D46-8E8B-F03554DA5C11}"/>
    <dgm:cxn modelId="{5F589B8C-34B8-4602-AC94-089615CFF2D8}" type="presOf" srcId="{3D6694F6-8775-4186-AB19-E8FB8C3C317D}" destId="{55DA5F7C-7C53-4F1C-BE95-A934D0617EBF}" srcOrd="0" destOrd="0" presId="urn:microsoft.com/office/officeart/2005/8/layout/hierarchy1"/>
    <dgm:cxn modelId="{C923A11A-E338-48C4-A181-B1D0CEA804BC}" srcId="{E930A41E-8F66-4B2F-B697-FA72223D11BE}" destId="{3D6694F6-8775-4186-AB19-E8FB8C3C317D}" srcOrd="1" destOrd="0" parTransId="{A7071819-EA94-4572-AE78-54C33BDEE643}" sibTransId="{43A5B691-0F66-48E0-A152-E9FFE64ED2C5}"/>
    <dgm:cxn modelId="{B55E74A4-CBBD-4C5D-ADD6-562552F8DFAF}" type="presOf" srcId="{E930A41E-8F66-4B2F-B697-FA72223D11BE}" destId="{781B3D7C-5331-4DB3-8100-09EB17E97958}" srcOrd="0" destOrd="0" presId="urn:microsoft.com/office/officeart/2005/8/layout/hierarchy1"/>
    <dgm:cxn modelId="{A19A5051-B659-49C5-AD41-12C6C3B23BE9}" type="presOf" srcId="{9AF3991D-EB94-42A3-BB1D-818698F594A6}" destId="{545D18D3-5B2E-4F25-A7E9-89DA7655AE32}" srcOrd="0" destOrd="0" presId="urn:microsoft.com/office/officeart/2005/8/layout/hierarchy1"/>
    <dgm:cxn modelId="{69FAED86-6A42-4781-B121-E5476A2F8440}" type="presOf" srcId="{9E8DA711-EC21-4578-9BE3-7C363343A2AE}" destId="{4623C44F-A44A-489E-A9FF-142AABAA1F1C}" srcOrd="0" destOrd="0" presId="urn:microsoft.com/office/officeart/2005/8/layout/hierarchy1"/>
    <dgm:cxn modelId="{6CF70ECB-D72A-484C-BFD1-BDAB7364D475}" type="presOf" srcId="{9D8DD1C9-E8F8-4E0A-BD3D-9391487AF68B}" destId="{70B15E2E-6FD6-4B3C-8C9A-9CD362DD6260}" srcOrd="0" destOrd="0" presId="urn:microsoft.com/office/officeart/2005/8/layout/hierarchy1"/>
    <dgm:cxn modelId="{DE7C22F3-B209-40B1-84BE-1486F06EE790}" srcId="{3D6694F6-8775-4186-AB19-E8FB8C3C317D}" destId="{64A0208C-5E2C-4032-848C-E68C6728B705}" srcOrd="0" destOrd="0" parTransId="{9AF3991D-EB94-42A3-BB1D-818698F594A6}" sibTransId="{9FEDCB8A-537D-4A10-B3C5-A9787D7CF975}"/>
    <dgm:cxn modelId="{7E855E28-FCA4-4BAA-B562-45F0B326C8F6}" type="presOf" srcId="{A7071819-EA94-4572-AE78-54C33BDEE643}" destId="{49749DE3-D1CD-48F2-921F-A2D3AEE6C403}" srcOrd="0" destOrd="0" presId="urn:microsoft.com/office/officeart/2005/8/layout/hierarchy1"/>
    <dgm:cxn modelId="{DFC33743-294A-42FD-BDD5-4EB3341C87EF}" type="presOf" srcId="{1F700364-EC9F-4417-894F-CFC28F29FEDC}" destId="{F2D16562-D1F4-4FFE-A76D-ABE254E255FA}" srcOrd="0" destOrd="0" presId="urn:microsoft.com/office/officeart/2005/8/layout/hierarchy1"/>
    <dgm:cxn modelId="{D65A5D9E-791B-4F2B-BE5A-3B50DC363D82}" type="presOf" srcId="{49C4BDCD-199C-4ECB-A7CB-3D550F6BB555}" destId="{68F24E61-EA73-425E-8C83-167A46F99A7E}" srcOrd="0" destOrd="0" presId="urn:microsoft.com/office/officeart/2005/8/layout/hierarchy1"/>
    <dgm:cxn modelId="{F8F004F0-97AE-49D4-8E05-21DD3A09C332}" type="presOf" srcId="{8FFFD12D-42B6-44C4-AED8-6B0BAF8736D9}" destId="{852D3230-E4F2-480D-9364-DBC0FF98FBFE}" srcOrd="0" destOrd="0" presId="urn:microsoft.com/office/officeart/2005/8/layout/hierarchy1"/>
    <dgm:cxn modelId="{A71C892B-B694-4C49-9790-F7E70AF38D4D}" type="presOf" srcId="{41E66C9C-7DFC-4906-88A9-A2663206BAA4}" destId="{2E451EE9-6A29-41D3-8863-060854CDC1EF}" srcOrd="0" destOrd="0" presId="urn:microsoft.com/office/officeart/2005/8/layout/hierarchy1"/>
    <dgm:cxn modelId="{F717CB8A-23FB-4500-9B6D-3A84393A17E8}" srcId="{41E66C9C-7DFC-4906-88A9-A2663206BAA4}" destId="{29DC5841-E34E-4F29-9775-BDCF2669D1CC}" srcOrd="1" destOrd="0" parTransId="{337AA082-4B7F-49CF-A5C4-941D4E769920}" sibTransId="{2A036BCD-BD92-4C2F-9B41-BB9D31B62E51}"/>
    <dgm:cxn modelId="{2489CE38-030D-4869-89F4-0EAC07BC1835}" srcId="{E930A41E-8F66-4B2F-B697-FA72223D11BE}" destId="{41E66C9C-7DFC-4906-88A9-A2663206BAA4}" srcOrd="0" destOrd="0" parTransId="{49C4BDCD-199C-4ECB-A7CB-3D550F6BB555}" sibTransId="{43C4695C-BFEE-41E5-9538-3F5E71BBAAE6}"/>
    <dgm:cxn modelId="{CEA087E2-1927-4DB5-AAAF-632351332B2D}" type="presOf" srcId="{FC822DC4-372D-4A70-8FCB-D17F39171111}" destId="{52090D7E-68F6-4D04-A0F9-7A1095956D24}" srcOrd="0" destOrd="0" presId="urn:microsoft.com/office/officeart/2005/8/layout/hierarchy1"/>
    <dgm:cxn modelId="{8154A566-C8C5-4038-BD35-EB1EAB260643}" type="presOf" srcId="{337AA082-4B7F-49CF-A5C4-941D4E769920}" destId="{4AEC807F-152C-4B8E-81C6-9E770A37BDE9}" srcOrd="0" destOrd="0" presId="urn:microsoft.com/office/officeart/2005/8/layout/hierarchy1"/>
    <dgm:cxn modelId="{888CD026-321C-4B86-8170-AFB613512C01}" type="presParOf" srcId="{501F292A-5017-4D9B-A431-765038E2F7B2}" destId="{065D9498-ED72-41C5-B0B7-4D0241EF115C}" srcOrd="0" destOrd="0" presId="urn:microsoft.com/office/officeart/2005/8/layout/hierarchy1"/>
    <dgm:cxn modelId="{59CA6C2F-C1B8-4F1A-8B32-3ED565CC4A83}" type="presParOf" srcId="{065D9498-ED72-41C5-B0B7-4D0241EF115C}" destId="{232466CA-4465-41A0-A18B-16327E731C1A}" srcOrd="0" destOrd="0" presId="urn:microsoft.com/office/officeart/2005/8/layout/hierarchy1"/>
    <dgm:cxn modelId="{ED751D25-7B0A-488D-91D5-D516F557E7EF}" type="presParOf" srcId="{232466CA-4465-41A0-A18B-16327E731C1A}" destId="{2E5F1CCF-55C3-4A03-9F20-B7886A51BC50}" srcOrd="0" destOrd="0" presId="urn:microsoft.com/office/officeart/2005/8/layout/hierarchy1"/>
    <dgm:cxn modelId="{51299C8E-4A93-40C4-B272-572ACCF77818}" type="presParOf" srcId="{232466CA-4465-41A0-A18B-16327E731C1A}" destId="{781B3D7C-5331-4DB3-8100-09EB17E97958}" srcOrd="1" destOrd="0" presId="urn:microsoft.com/office/officeart/2005/8/layout/hierarchy1"/>
    <dgm:cxn modelId="{C87D6465-BF54-4F0B-A33A-6DF4911E85EB}" type="presParOf" srcId="{065D9498-ED72-41C5-B0B7-4D0241EF115C}" destId="{DED16CD8-78C1-452A-AA6F-2A0DCB40F1DB}" srcOrd="1" destOrd="0" presId="urn:microsoft.com/office/officeart/2005/8/layout/hierarchy1"/>
    <dgm:cxn modelId="{139524D0-2A90-4D7C-8193-1F43C69BB354}" type="presParOf" srcId="{DED16CD8-78C1-452A-AA6F-2A0DCB40F1DB}" destId="{68F24E61-EA73-425E-8C83-167A46F99A7E}" srcOrd="0" destOrd="0" presId="urn:microsoft.com/office/officeart/2005/8/layout/hierarchy1"/>
    <dgm:cxn modelId="{501F7D51-BBEA-4585-964C-4D6FDEE730EA}" type="presParOf" srcId="{DED16CD8-78C1-452A-AA6F-2A0DCB40F1DB}" destId="{F47787DA-EBF5-4C6B-8F3E-7C50834B9804}" srcOrd="1" destOrd="0" presId="urn:microsoft.com/office/officeart/2005/8/layout/hierarchy1"/>
    <dgm:cxn modelId="{6DACACDA-7A16-4C77-95C1-29FFC3F54E1C}" type="presParOf" srcId="{F47787DA-EBF5-4C6B-8F3E-7C50834B9804}" destId="{C3624949-740C-4B59-8C3D-23A00CC335B5}" srcOrd="0" destOrd="0" presId="urn:microsoft.com/office/officeart/2005/8/layout/hierarchy1"/>
    <dgm:cxn modelId="{08ACB102-9B71-444A-B157-0D0FFCFCF755}" type="presParOf" srcId="{C3624949-740C-4B59-8C3D-23A00CC335B5}" destId="{CC2824A7-AFE7-49E6-A173-BE0424790C5A}" srcOrd="0" destOrd="0" presId="urn:microsoft.com/office/officeart/2005/8/layout/hierarchy1"/>
    <dgm:cxn modelId="{6E3C12C1-A82B-41E4-B0B7-6BA265B96798}" type="presParOf" srcId="{C3624949-740C-4B59-8C3D-23A00CC335B5}" destId="{2E451EE9-6A29-41D3-8863-060854CDC1EF}" srcOrd="1" destOrd="0" presId="urn:microsoft.com/office/officeart/2005/8/layout/hierarchy1"/>
    <dgm:cxn modelId="{7660CB54-2827-4CBB-8782-9257DA64787F}" type="presParOf" srcId="{F47787DA-EBF5-4C6B-8F3E-7C50834B9804}" destId="{EB9027BF-62B0-453F-AF53-3A03C36C2227}" srcOrd="1" destOrd="0" presId="urn:microsoft.com/office/officeart/2005/8/layout/hierarchy1"/>
    <dgm:cxn modelId="{FE1F5450-EEA2-4FA8-8932-8D656FEDF964}" type="presParOf" srcId="{EB9027BF-62B0-453F-AF53-3A03C36C2227}" destId="{6417BB1A-A9A7-4020-828B-A2E833290617}" srcOrd="0" destOrd="0" presId="urn:microsoft.com/office/officeart/2005/8/layout/hierarchy1"/>
    <dgm:cxn modelId="{A34F4426-7EF8-4A95-838A-49F21786BAC5}" type="presParOf" srcId="{EB9027BF-62B0-453F-AF53-3A03C36C2227}" destId="{E205274D-555A-4144-AC83-439DC6360D16}" srcOrd="1" destOrd="0" presId="urn:microsoft.com/office/officeart/2005/8/layout/hierarchy1"/>
    <dgm:cxn modelId="{0E4D10C6-F884-45C6-9C63-1CDDCA441782}" type="presParOf" srcId="{E205274D-555A-4144-AC83-439DC6360D16}" destId="{71B847AB-25F5-4FC7-A894-8B729F2E4217}" srcOrd="0" destOrd="0" presId="urn:microsoft.com/office/officeart/2005/8/layout/hierarchy1"/>
    <dgm:cxn modelId="{3097C6FA-1B52-489F-B22B-AAE695188AC7}" type="presParOf" srcId="{71B847AB-25F5-4FC7-A894-8B729F2E4217}" destId="{E3945CC3-EA21-43A5-8FB0-DF4E380551CB}" srcOrd="0" destOrd="0" presId="urn:microsoft.com/office/officeart/2005/8/layout/hierarchy1"/>
    <dgm:cxn modelId="{2A2537DE-6C62-4CE4-AE6E-FB42ACD55B8D}" type="presParOf" srcId="{71B847AB-25F5-4FC7-A894-8B729F2E4217}" destId="{852D3230-E4F2-480D-9364-DBC0FF98FBFE}" srcOrd="1" destOrd="0" presId="urn:microsoft.com/office/officeart/2005/8/layout/hierarchy1"/>
    <dgm:cxn modelId="{2A06891F-90D9-4DB0-A726-E0B853CB40BB}" type="presParOf" srcId="{E205274D-555A-4144-AC83-439DC6360D16}" destId="{E5103216-70BA-4A0B-B2C5-3F8EEBF6C6B7}" srcOrd="1" destOrd="0" presId="urn:microsoft.com/office/officeart/2005/8/layout/hierarchy1"/>
    <dgm:cxn modelId="{CBAE464F-9B32-4FB4-9404-11A8ACF1E13F}" type="presParOf" srcId="{EB9027BF-62B0-453F-AF53-3A03C36C2227}" destId="{4AEC807F-152C-4B8E-81C6-9E770A37BDE9}" srcOrd="2" destOrd="0" presId="urn:microsoft.com/office/officeart/2005/8/layout/hierarchy1"/>
    <dgm:cxn modelId="{904C5874-A775-4076-B181-7C43EF02F67E}" type="presParOf" srcId="{EB9027BF-62B0-453F-AF53-3A03C36C2227}" destId="{A4208562-7F82-4203-B616-6091E21E2AB0}" srcOrd="3" destOrd="0" presId="urn:microsoft.com/office/officeart/2005/8/layout/hierarchy1"/>
    <dgm:cxn modelId="{5BAC1DFA-1B2C-4DDC-ADD9-5F388868BE49}" type="presParOf" srcId="{A4208562-7F82-4203-B616-6091E21E2AB0}" destId="{F16CFD47-7058-4F8F-A9D5-B03A8DDE551D}" srcOrd="0" destOrd="0" presId="urn:microsoft.com/office/officeart/2005/8/layout/hierarchy1"/>
    <dgm:cxn modelId="{63734D67-EB4D-4391-B2B3-2AC88C8F1DE5}" type="presParOf" srcId="{F16CFD47-7058-4F8F-A9D5-B03A8DDE551D}" destId="{D057FD1A-EB01-4D2A-99CE-5707EF4D0CE2}" srcOrd="0" destOrd="0" presId="urn:microsoft.com/office/officeart/2005/8/layout/hierarchy1"/>
    <dgm:cxn modelId="{999C957B-B372-49F2-A34A-09879A245E21}" type="presParOf" srcId="{F16CFD47-7058-4F8F-A9D5-B03A8DDE551D}" destId="{D4844187-3691-4DB2-8BFC-CC109F083134}" srcOrd="1" destOrd="0" presId="urn:microsoft.com/office/officeart/2005/8/layout/hierarchy1"/>
    <dgm:cxn modelId="{F4328691-C4EE-4E22-930D-06F221162829}" type="presParOf" srcId="{A4208562-7F82-4203-B616-6091E21E2AB0}" destId="{8AE6C96F-E1BE-43A2-9772-1EE4270EF1A1}" srcOrd="1" destOrd="0" presId="urn:microsoft.com/office/officeart/2005/8/layout/hierarchy1"/>
    <dgm:cxn modelId="{C47B2389-D839-4A49-9260-D486F7623418}" type="presParOf" srcId="{EB9027BF-62B0-453F-AF53-3A03C36C2227}" destId="{70B15E2E-6FD6-4B3C-8C9A-9CD362DD6260}" srcOrd="4" destOrd="0" presId="urn:microsoft.com/office/officeart/2005/8/layout/hierarchy1"/>
    <dgm:cxn modelId="{8988D925-E9C1-4737-AD30-100A510FF178}" type="presParOf" srcId="{EB9027BF-62B0-453F-AF53-3A03C36C2227}" destId="{B8721CE2-C78E-439E-A9BA-BBB55BFC03EA}" srcOrd="5" destOrd="0" presId="urn:microsoft.com/office/officeart/2005/8/layout/hierarchy1"/>
    <dgm:cxn modelId="{E29EECFC-8DA9-462F-ACE7-4B6C18C888D4}" type="presParOf" srcId="{B8721CE2-C78E-439E-A9BA-BBB55BFC03EA}" destId="{DDDD8955-F2C7-4786-B5D2-0F9C891510DD}" srcOrd="0" destOrd="0" presId="urn:microsoft.com/office/officeart/2005/8/layout/hierarchy1"/>
    <dgm:cxn modelId="{4DA5756B-0DB9-4891-878C-380AC8725447}" type="presParOf" srcId="{DDDD8955-F2C7-4786-B5D2-0F9C891510DD}" destId="{2307E278-58A0-47BD-B3B6-9BA3487DE532}" srcOrd="0" destOrd="0" presId="urn:microsoft.com/office/officeart/2005/8/layout/hierarchy1"/>
    <dgm:cxn modelId="{0B09EC58-7D21-4F9D-877A-16C7F3916C01}" type="presParOf" srcId="{DDDD8955-F2C7-4786-B5D2-0F9C891510DD}" destId="{F2D16562-D1F4-4FFE-A76D-ABE254E255FA}" srcOrd="1" destOrd="0" presId="urn:microsoft.com/office/officeart/2005/8/layout/hierarchy1"/>
    <dgm:cxn modelId="{2D2586E1-F77C-40E1-8446-C2D3C0602B6D}" type="presParOf" srcId="{B8721CE2-C78E-439E-A9BA-BBB55BFC03EA}" destId="{0448B815-A7FC-423A-9F14-D264AF09B268}" srcOrd="1" destOrd="0" presId="urn:microsoft.com/office/officeart/2005/8/layout/hierarchy1"/>
    <dgm:cxn modelId="{01383163-E739-4614-BC01-CAA226662DBE}" type="presParOf" srcId="{EB9027BF-62B0-453F-AF53-3A03C36C2227}" destId="{CB69074F-507F-40A8-AA82-377D3A155BC7}" srcOrd="6" destOrd="0" presId="urn:microsoft.com/office/officeart/2005/8/layout/hierarchy1"/>
    <dgm:cxn modelId="{E5FA7C40-4696-4CE6-A4D9-2D1E54EA32FA}" type="presParOf" srcId="{EB9027BF-62B0-453F-AF53-3A03C36C2227}" destId="{71C292FD-0381-4354-9CDA-7411BFC6E633}" srcOrd="7" destOrd="0" presId="urn:microsoft.com/office/officeart/2005/8/layout/hierarchy1"/>
    <dgm:cxn modelId="{2D8AA0D4-5E77-4337-BC6B-322EA68584E5}" type="presParOf" srcId="{71C292FD-0381-4354-9CDA-7411BFC6E633}" destId="{F9C6F24E-B9FD-4FAB-A413-E3222A8E3173}" srcOrd="0" destOrd="0" presId="urn:microsoft.com/office/officeart/2005/8/layout/hierarchy1"/>
    <dgm:cxn modelId="{18E1C0F4-476C-47EE-8032-855A918098D3}" type="presParOf" srcId="{F9C6F24E-B9FD-4FAB-A413-E3222A8E3173}" destId="{3BED8D72-0841-46BD-A020-7CC2A33B3D1D}" srcOrd="0" destOrd="0" presId="urn:microsoft.com/office/officeart/2005/8/layout/hierarchy1"/>
    <dgm:cxn modelId="{9E19CB40-B88E-4739-82D7-5F0EA31E0EC0}" type="presParOf" srcId="{F9C6F24E-B9FD-4FAB-A413-E3222A8E3173}" destId="{FC40915D-CFA2-4773-B83A-282F6A39F41A}" srcOrd="1" destOrd="0" presId="urn:microsoft.com/office/officeart/2005/8/layout/hierarchy1"/>
    <dgm:cxn modelId="{FD5285C9-B83E-44BC-8C8F-92F35A16EEC8}" type="presParOf" srcId="{71C292FD-0381-4354-9CDA-7411BFC6E633}" destId="{559FB802-96D4-4F21-89C8-EE3251F3A7D8}" srcOrd="1" destOrd="0" presId="urn:microsoft.com/office/officeart/2005/8/layout/hierarchy1"/>
    <dgm:cxn modelId="{CBC11784-74A4-436C-802D-47B277176F30}" type="presParOf" srcId="{DED16CD8-78C1-452A-AA6F-2A0DCB40F1DB}" destId="{49749DE3-D1CD-48F2-921F-A2D3AEE6C403}" srcOrd="2" destOrd="0" presId="urn:microsoft.com/office/officeart/2005/8/layout/hierarchy1"/>
    <dgm:cxn modelId="{405E4831-B4D0-462A-95A3-859846EE80AC}" type="presParOf" srcId="{DED16CD8-78C1-452A-AA6F-2A0DCB40F1DB}" destId="{15FEEE8A-59CC-47C9-B6AE-2F8E0CE179CD}" srcOrd="3" destOrd="0" presId="urn:microsoft.com/office/officeart/2005/8/layout/hierarchy1"/>
    <dgm:cxn modelId="{92F0FC17-94AC-4046-A9BB-59930A0F88B2}" type="presParOf" srcId="{15FEEE8A-59CC-47C9-B6AE-2F8E0CE179CD}" destId="{C8119A89-44D9-466F-B095-9DB6D7930255}" srcOrd="0" destOrd="0" presId="urn:microsoft.com/office/officeart/2005/8/layout/hierarchy1"/>
    <dgm:cxn modelId="{CA3FE606-8135-4828-8419-D30B38C506BF}" type="presParOf" srcId="{C8119A89-44D9-466F-B095-9DB6D7930255}" destId="{79D28F8E-D4A1-479E-AE36-8D96347185CC}" srcOrd="0" destOrd="0" presId="urn:microsoft.com/office/officeart/2005/8/layout/hierarchy1"/>
    <dgm:cxn modelId="{6F3BF0B7-4B86-4E60-923B-A3611959E19A}" type="presParOf" srcId="{C8119A89-44D9-466F-B095-9DB6D7930255}" destId="{55DA5F7C-7C53-4F1C-BE95-A934D0617EBF}" srcOrd="1" destOrd="0" presId="urn:microsoft.com/office/officeart/2005/8/layout/hierarchy1"/>
    <dgm:cxn modelId="{05D31412-A0C5-4107-AC9F-60CC51307F63}" type="presParOf" srcId="{15FEEE8A-59CC-47C9-B6AE-2F8E0CE179CD}" destId="{472533AB-05C7-44CE-880E-B13E4C3D4532}" srcOrd="1" destOrd="0" presId="urn:microsoft.com/office/officeart/2005/8/layout/hierarchy1"/>
    <dgm:cxn modelId="{26433F3A-0E2B-4490-96C7-52B471CA3F4F}" type="presParOf" srcId="{472533AB-05C7-44CE-880E-B13E4C3D4532}" destId="{545D18D3-5B2E-4F25-A7E9-89DA7655AE32}" srcOrd="0" destOrd="0" presId="urn:microsoft.com/office/officeart/2005/8/layout/hierarchy1"/>
    <dgm:cxn modelId="{560F9015-C3D5-4ABC-9C09-0035BBBA22E2}" type="presParOf" srcId="{472533AB-05C7-44CE-880E-B13E4C3D4532}" destId="{87C83BAA-B53A-4553-BD3C-0942523300EB}" srcOrd="1" destOrd="0" presId="urn:microsoft.com/office/officeart/2005/8/layout/hierarchy1"/>
    <dgm:cxn modelId="{5573B7F2-F05B-45BC-8E32-B042E82E485D}" type="presParOf" srcId="{87C83BAA-B53A-4553-BD3C-0942523300EB}" destId="{6E854C53-E93C-42D9-8E90-FD81E7F77529}" srcOrd="0" destOrd="0" presId="urn:microsoft.com/office/officeart/2005/8/layout/hierarchy1"/>
    <dgm:cxn modelId="{B4AA34FF-5060-4517-A91E-DD76A1928044}" type="presParOf" srcId="{6E854C53-E93C-42D9-8E90-FD81E7F77529}" destId="{02BD9B57-3431-4A8A-803A-44A34C1E86B7}" srcOrd="0" destOrd="0" presId="urn:microsoft.com/office/officeart/2005/8/layout/hierarchy1"/>
    <dgm:cxn modelId="{A9A58398-DB45-428F-9446-65203E40F2C8}" type="presParOf" srcId="{6E854C53-E93C-42D9-8E90-FD81E7F77529}" destId="{A77766C1-A09A-4209-9A37-CE36CC18A388}" srcOrd="1" destOrd="0" presId="urn:microsoft.com/office/officeart/2005/8/layout/hierarchy1"/>
    <dgm:cxn modelId="{C30784EF-8854-4A11-AAED-3291160D7B6D}" type="presParOf" srcId="{87C83BAA-B53A-4553-BD3C-0942523300EB}" destId="{2468470B-D289-4A6D-8EC8-CD3FE7B1119F}" srcOrd="1" destOrd="0" presId="urn:microsoft.com/office/officeart/2005/8/layout/hierarchy1"/>
    <dgm:cxn modelId="{28EE1880-D433-49E8-9B10-592BCA034768}" type="presParOf" srcId="{472533AB-05C7-44CE-880E-B13E4C3D4532}" destId="{4623C44F-A44A-489E-A9FF-142AABAA1F1C}" srcOrd="2" destOrd="0" presId="urn:microsoft.com/office/officeart/2005/8/layout/hierarchy1"/>
    <dgm:cxn modelId="{DB24E483-BDAB-45B1-A61E-29CBDD59F195}" type="presParOf" srcId="{472533AB-05C7-44CE-880E-B13E4C3D4532}" destId="{F78BF81B-F242-4513-8F2F-00265BFC76FB}" srcOrd="3" destOrd="0" presId="urn:microsoft.com/office/officeart/2005/8/layout/hierarchy1"/>
    <dgm:cxn modelId="{648B164D-0357-4349-8181-2334E33279EB}" type="presParOf" srcId="{F78BF81B-F242-4513-8F2F-00265BFC76FB}" destId="{35324A60-4298-4BA0-9C98-6A3312112A76}" srcOrd="0" destOrd="0" presId="urn:microsoft.com/office/officeart/2005/8/layout/hierarchy1"/>
    <dgm:cxn modelId="{0B8AC617-3AE3-4AED-B913-48881CF955C8}" type="presParOf" srcId="{35324A60-4298-4BA0-9C98-6A3312112A76}" destId="{328D0BBB-E806-421B-804F-F06A29B3270C}" srcOrd="0" destOrd="0" presId="urn:microsoft.com/office/officeart/2005/8/layout/hierarchy1"/>
    <dgm:cxn modelId="{3549D4AA-FBAB-4E97-B378-7EB906AF714A}" type="presParOf" srcId="{35324A60-4298-4BA0-9C98-6A3312112A76}" destId="{52090D7E-68F6-4D04-A0F9-7A1095956D24}" srcOrd="1" destOrd="0" presId="urn:microsoft.com/office/officeart/2005/8/layout/hierarchy1"/>
    <dgm:cxn modelId="{D417156E-5851-40C9-BFCE-C560C0AE1902}" type="presParOf" srcId="{F78BF81B-F242-4513-8F2F-00265BFC76FB}" destId="{C2560BCC-2A8F-4DA0-9BCD-DC40DD5992C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77D3EC0-870E-4C7E-8827-738397A280CA}" type="doc">
      <dgm:prSet loTypeId="urn:microsoft.com/office/officeart/2005/8/layout/hierarchy1" loCatId="hierarchy" qsTypeId="urn:microsoft.com/office/officeart/2005/8/quickstyle/simple1#5" qsCatId="simple" csTypeId="urn:microsoft.com/office/officeart/2005/8/colors/accent1_2#3" csCatId="accent1" phldr="1"/>
      <dgm:spPr/>
      <dgm:t>
        <a:bodyPr/>
        <a:lstStyle/>
        <a:p>
          <a:endParaRPr lang="es-ES"/>
        </a:p>
      </dgm:t>
    </dgm:pt>
    <dgm:pt modelId="{B0D7FF82-328F-45F2-A136-C8C91AD05F0F}">
      <dgm:prSet phldrT="[Texto]" custT="1"/>
      <dgm:spPr>
        <a:ln>
          <a:solidFill>
            <a:srgbClr val="4F81BD"/>
          </a:solidFill>
        </a:ln>
        <a:scene3d>
          <a:camera prst="orthographicFront"/>
          <a:lightRig rig="threePt" dir="t"/>
        </a:scene3d>
        <a:sp3d>
          <a:bevelT prst="convex"/>
        </a:sp3d>
      </dgm:spPr>
      <dgm:t>
        <a:bodyPr/>
        <a:lstStyle/>
        <a:p>
          <a:r>
            <a:rPr lang="es-ES" sz="1800" dirty="0" smtClean="0">
              <a:latin typeface="Arial Black" pitchFamily="34" charset="0"/>
            </a:rPr>
            <a:t>JULES VERNE</a:t>
          </a:r>
          <a:endParaRPr lang="es-ES" sz="1800" dirty="0"/>
        </a:p>
      </dgm:t>
    </dgm:pt>
    <dgm:pt modelId="{C5CC926F-E323-4807-8722-2796536F9F25}" type="parTrans" cxnId="{76070DF0-248F-4EC0-A1EE-96EA74FCD55D}">
      <dgm:prSet/>
      <dgm:spPr/>
      <dgm:t>
        <a:bodyPr/>
        <a:lstStyle/>
        <a:p>
          <a:endParaRPr lang="es-ES"/>
        </a:p>
      </dgm:t>
    </dgm:pt>
    <dgm:pt modelId="{382467EA-6849-4E0B-8664-48957D83510F}" type="sibTrans" cxnId="{76070DF0-248F-4EC0-A1EE-96EA74FCD55D}">
      <dgm:prSet/>
      <dgm:spPr/>
      <dgm:t>
        <a:bodyPr/>
        <a:lstStyle/>
        <a:p>
          <a:endParaRPr lang="es-ES"/>
        </a:p>
      </dgm:t>
    </dgm:pt>
    <dgm:pt modelId="{79E7544E-3D3B-4EB2-9342-7963E59782CF}">
      <dgm:prSet phldrT="[Texto]" custT="1"/>
      <dgm:spPr>
        <a:ln>
          <a:solidFill>
            <a:srgbClr val="C0504D"/>
          </a:solidFill>
        </a:ln>
        <a:effectLst>
          <a:outerShdw blurRad="50800" dist="38100" algn="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 prst="convex"/>
        </a:sp3d>
      </dgm:spPr>
      <dgm:t>
        <a:bodyPr/>
        <a:lstStyle/>
        <a:p>
          <a:r>
            <a:rPr lang="es-ES" sz="1800" b="1" dirty="0" smtClean="0"/>
            <a:t>E.F</a:t>
          </a:r>
          <a:r>
            <a:rPr lang="es-ES" sz="800" dirty="0" smtClean="0"/>
            <a:t>.</a:t>
          </a:r>
          <a:endParaRPr lang="es-ES" sz="800" dirty="0"/>
        </a:p>
      </dgm:t>
    </dgm:pt>
    <dgm:pt modelId="{7105404E-416F-4483-ACA9-5ACF99424110}" type="parTrans" cxnId="{E00819F4-0846-4187-AFCF-99C038584976}">
      <dgm:prSet/>
      <dgm:spPr/>
      <dgm:t>
        <a:bodyPr/>
        <a:lstStyle/>
        <a:p>
          <a:endParaRPr lang="es-ES"/>
        </a:p>
      </dgm:t>
    </dgm:pt>
    <dgm:pt modelId="{24F5EC66-1370-4BED-98DA-4765A80E2008}" type="sibTrans" cxnId="{E00819F4-0846-4187-AFCF-99C038584976}">
      <dgm:prSet/>
      <dgm:spPr/>
      <dgm:t>
        <a:bodyPr/>
        <a:lstStyle/>
        <a:p>
          <a:endParaRPr lang="es-ES"/>
        </a:p>
      </dgm:t>
    </dgm:pt>
    <dgm:pt modelId="{3719D137-A6D5-4E5E-8043-97948FE2FD94}">
      <dgm:prSet phldrT="[Texto]" custT="1"/>
      <dgm:spPr>
        <a:ln>
          <a:solidFill>
            <a:srgbClr val="9BBB59"/>
          </a:solidFill>
        </a:ln>
        <a:scene3d>
          <a:camera prst="orthographicFront"/>
          <a:lightRig rig="threePt" dir="t"/>
        </a:scene3d>
        <a:sp3d>
          <a:bevelT prst="convex"/>
        </a:sp3d>
      </dgm:spPr>
      <dgm:t>
        <a:bodyPr/>
        <a:lstStyle/>
        <a:p>
          <a:r>
            <a:rPr lang="es-ES" sz="12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Código </a:t>
          </a:r>
          <a:r>
            <a:rPr lang="es-ES" sz="1200" b="1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dun</a:t>
          </a:r>
          <a:r>
            <a:rPr lang="es-ES" sz="12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 explorador: que saber, que levar,  </a:t>
          </a:r>
          <a:r>
            <a:rPr lang="es-ES" sz="1200" b="1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precaucións</a:t>
          </a:r>
          <a:r>
            <a:rPr lang="es-ES" sz="12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, que utilizar (</a:t>
          </a:r>
          <a:r>
            <a:rPr lang="es-ES" sz="1200" b="1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brúxula</a:t>
          </a:r>
          <a:r>
            <a:rPr lang="es-ES" sz="12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, mapa,...)</a:t>
          </a:r>
          <a:endParaRPr lang="es-ES" sz="1200" b="1" dirty="0"/>
        </a:p>
      </dgm:t>
    </dgm:pt>
    <dgm:pt modelId="{15C69592-BF67-4A61-8054-0EE3711E7AA5}" type="parTrans" cxnId="{38CA34E7-F4FC-4103-B109-0220FBBCA90E}">
      <dgm:prSet/>
      <dgm:spPr/>
      <dgm:t>
        <a:bodyPr/>
        <a:lstStyle/>
        <a:p>
          <a:endParaRPr lang="es-ES"/>
        </a:p>
      </dgm:t>
    </dgm:pt>
    <dgm:pt modelId="{ADEE4CDA-A8BF-4AE2-B07E-CFE82D87B433}" type="sibTrans" cxnId="{38CA34E7-F4FC-4103-B109-0220FBBCA90E}">
      <dgm:prSet/>
      <dgm:spPr/>
      <dgm:t>
        <a:bodyPr/>
        <a:lstStyle/>
        <a:p>
          <a:endParaRPr lang="es-ES"/>
        </a:p>
      </dgm:t>
    </dgm:pt>
    <dgm:pt modelId="{E1DB9036-83BD-470D-B596-70A07F3B75E5}">
      <dgm:prSet phldrT="[Texto]" custT="1"/>
      <dgm:spPr>
        <a:ln>
          <a:solidFill>
            <a:srgbClr val="9BBB59"/>
          </a:solidFill>
        </a:ln>
        <a:scene3d>
          <a:camera prst="orthographicFront"/>
          <a:lightRig rig="threePt" dir="t"/>
        </a:scene3d>
        <a:sp3d>
          <a:bevelT prst="convex"/>
        </a:sp3d>
      </dgm:spPr>
      <dgm:t>
        <a:bodyPr/>
        <a:lstStyle/>
        <a:p>
          <a:r>
            <a:rPr lang="es-ES" sz="12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Búsqueda do </a:t>
          </a:r>
          <a:r>
            <a:rPr lang="es-ES" sz="1200" b="1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tesouro</a:t>
          </a:r>
          <a:r>
            <a:rPr lang="es-ES" sz="12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 no patio</a:t>
          </a:r>
          <a:endParaRPr lang="es-ES" sz="1200" b="1" dirty="0"/>
        </a:p>
      </dgm:t>
    </dgm:pt>
    <dgm:pt modelId="{17CFA9E7-0744-414F-825D-9456D4F590AF}" type="parTrans" cxnId="{D3E90693-6CAB-4053-861F-D523C1CBF3A6}">
      <dgm:prSet/>
      <dgm:spPr/>
      <dgm:t>
        <a:bodyPr/>
        <a:lstStyle/>
        <a:p>
          <a:endParaRPr lang="es-ES"/>
        </a:p>
      </dgm:t>
    </dgm:pt>
    <dgm:pt modelId="{763A0BD8-AEB4-4A7D-A9BE-B2516C5E703A}" type="sibTrans" cxnId="{D3E90693-6CAB-4053-861F-D523C1CBF3A6}">
      <dgm:prSet/>
      <dgm:spPr/>
      <dgm:t>
        <a:bodyPr/>
        <a:lstStyle/>
        <a:p>
          <a:endParaRPr lang="es-ES"/>
        </a:p>
      </dgm:t>
    </dgm:pt>
    <dgm:pt modelId="{C464043F-87F0-4C3A-BD9C-EB178FDCD2F6}">
      <dgm:prSet phldrT="[Texto]" custT="1"/>
      <dgm:spPr>
        <a:ln>
          <a:solidFill>
            <a:srgbClr val="C0504D"/>
          </a:solidFill>
        </a:ln>
        <a:effectLst>
          <a:outerShdw blurRad="50800" dist="38100" algn="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 prst="convex"/>
        </a:sp3d>
      </dgm:spPr>
      <dgm:t>
        <a:bodyPr/>
        <a:lstStyle/>
        <a:p>
          <a:r>
            <a:rPr lang="es-ES" sz="1800" b="1" dirty="0" smtClean="0"/>
            <a:t>Música</a:t>
          </a:r>
          <a:endParaRPr lang="es-ES" sz="1800" b="1" dirty="0"/>
        </a:p>
      </dgm:t>
    </dgm:pt>
    <dgm:pt modelId="{D9E25E91-60AD-4DA7-943D-FD58BB879ACE}" type="parTrans" cxnId="{DB3B3CC4-3D39-4235-91D4-AFDC671719EC}">
      <dgm:prSet/>
      <dgm:spPr/>
      <dgm:t>
        <a:bodyPr/>
        <a:lstStyle/>
        <a:p>
          <a:endParaRPr lang="es-ES"/>
        </a:p>
      </dgm:t>
    </dgm:pt>
    <dgm:pt modelId="{0379640F-A063-4391-852C-519B97568A54}" type="sibTrans" cxnId="{DB3B3CC4-3D39-4235-91D4-AFDC671719EC}">
      <dgm:prSet/>
      <dgm:spPr/>
      <dgm:t>
        <a:bodyPr/>
        <a:lstStyle/>
        <a:p>
          <a:endParaRPr lang="es-ES"/>
        </a:p>
      </dgm:t>
    </dgm:pt>
    <dgm:pt modelId="{07EB3594-47CF-478A-8147-69513FAFFCA0}">
      <dgm:prSet phldrT="[Texto]" custT="1"/>
      <dgm:spPr>
        <a:ln>
          <a:solidFill>
            <a:srgbClr val="9BBB59"/>
          </a:solidFill>
        </a:ln>
        <a:scene3d>
          <a:camera prst="orthographicFront"/>
          <a:lightRig rig="threePt" dir="t"/>
        </a:scene3d>
        <a:sp3d>
          <a:bevelT prst="convex"/>
        </a:sp3d>
      </dgm:spPr>
      <dgm:t>
        <a:bodyPr/>
        <a:lstStyle/>
        <a:p>
          <a:r>
            <a:rPr lang="es-ES" sz="12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Danzas e instrumentos do mundo</a:t>
          </a:r>
          <a:endParaRPr lang="es-ES" sz="1200" b="1" dirty="0"/>
        </a:p>
      </dgm:t>
    </dgm:pt>
    <dgm:pt modelId="{448B3AA9-10A6-4B4B-A63C-261B1CF5A253}" type="parTrans" cxnId="{845DCE37-0763-4FEB-8463-5977220E43CA}">
      <dgm:prSet/>
      <dgm:spPr/>
      <dgm:t>
        <a:bodyPr/>
        <a:lstStyle/>
        <a:p>
          <a:endParaRPr lang="es-ES"/>
        </a:p>
      </dgm:t>
    </dgm:pt>
    <dgm:pt modelId="{F4827AC6-B3DE-4761-A440-A441CA50CFD8}" type="sibTrans" cxnId="{845DCE37-0763-4FEB-8463-5977220E43CA}">
      <dgm:prSet/>
      <dgm:spPr/>
      <dgm:t>
        <a:bodyPr/>
        <a:lstStyle/>
        <a:p>
          <a:endParaRPr lang="es-ES"/>
        </a:p>
      </dgm:t>
    </dgm:pt>
    <dgm:pt modelId="{430FF4F0-AE79-4744-9CA8-AC558B4F8AC2}">
      <dgm:prSet phldrT="[Texto]" custT="1"/>
      <dgm:spPr>
        <a:ln>
          <a:solidFill>
            <a:srgbClr val="9BBB59"/>
          </a:solidFill>
        </a:ln>
        <a:scene3d>
          <a:camera prst="orthographicFront"/>
          <a:lightRig rig="threePt" dir="t"/>
        </a:scene3d>
        <a:sp3d>
          <a:bevelT prst="convex"/>
        </a:sp3d>
      </dgm:spPr>
      <dgm:t>
        <a:bodyPr/>
        <a:lstStyle/>
        <a:p>
          <a:r>
            <a:rPr lang="es-ES" sz="12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Ambientación do Centro</a:t>
          </a:r>
          <a:endParaRPr lang="es-ES" sz="1200" b="1" dirty="0"/>
        </a:p>
      </dgm:t>
    </dgm:pt>
    <dgm:pt modelId="{B653B5E6-D3A8-4921-9C22-5572C3A60879}" type="parTrans" cxnId="{B68100B7-0E3F-486B-8ED9-9FF43F995210}">
      <dgm:prSet/>
      <dgm:spPr/>
      <dgm:t>
        <a:bodyPr/>
        <a:lstStyle/>
        <a:p>
          <a:endParaRPr lang="es-ES"/>
        </a:p>
      </dgm:t>
    </dgm:pt>
    <dgm:pt modelId="{CABCD697-66B9-4626-81EA-1F225D8DA05E}" type="sibTrans" cxnId="{B68100B7-0E3F-486B-8ED9-9FF43F995210}">
      <dgm:prSet/>
      <dgm:spPr/>
      <dgm:t>
        <a:bodyPr/>
        <a:lstStyle/>
        <a:p>
          <a:endParaRPr lang="es-ES"/>
        </a:p>
      </dgm:t>
    </dgm:pt>
    <dgm:pt modelId="{B112C5ED-B103-454F-A7B6-98E37D427274}">
      <dgm:prSet phldrT="[Texto]" custT="1"/>
      <dgm:spPr>
        <a:ln>
          <a:solidFill>
            <a:srgbClr val="9BBB59"/>
          </a:solidFill>
        </a:ln>
        <a:scene3d>
          <a:camera prst="orthographicFront"/>
          <a:lightRig rig="threePt" dir="t"/>
        </a:scene3d>
        <a:sp3d>
          <a:bevelT prst="convex"/>
        </a:sp3d>
      </dgm:spPr>
      <dgm:t>
        <a:bodyPr/>
        <a:lstStyle/>
        <a:p>
          <a:r>
            <a:rPr lang="es-ES" sz="12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Orientación espacial</a:t>
          </a:r>
          <a:endParaRPr lang="es-ES" sz="1200" b="1" dirty="0"/>
        </a:p>
      </dgm:t>
    </dgm:pt>
    <dgm:pt modelId="{FEC95C7B-5024-4C3A-96D3-5691FCFB4A97}" type="parTrans" cxnId="{629DAE96-7622-49EB-BFE5-53DAE45648A4}">
      <dgm:prSet/>
      <dgm:spPr/>
      <dgm:t>
        <a:bodyPr/>
        <a:lstStyle/>
        <a:p>
          <a:endParaRPr lang="es-ES"/>
        </a:p>
      </dgm:t>
    </dgm:pt>
    <dgm:pt modelId="{9348C9CF-D803-49A7-8BEA-80C0CE8D6FD8}" type="sibTrans" cxnId="{629DAE96-7622-49EB-BFE5-53DAE45648A4}">
      <dgm:prSet/>
      <dgm:spPr/>
      <dgm:t>
        <a:bodyPr/>
        <a:lstStyle/>
        <a:p>
          <a:endParaRPr lang="es-ES"/>
        </a:p>
      </dgm:t>
    </dgm:pt>
    <dgm:pt modelId="{988CC888-6D98-4B47-B38F-54040EF1EA9E}">
      <dgm:prSet phldrT="[Texto]" custT="1"/>
      <dgm:spPr>
        <a:ln>
          <a:solidFill>
            <a:srgbClr val="C0504D"/>
          </a:solidFill>
        </a:ln>
        <a:effectLst>
          <a:outerShdw blurRad="50800" dist="38100" algn="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 prst="convex"/>
        </a:sp3d>
      </dgm:spPr>
      <dgm:t>
        <a:bodyPr/>
        <a:lstStyle/>
        <a:p>
          <a:r>
            <a:rPr lang="es-ES" sz="1800" b="1" dirty="0" smtClean="0"/>
            <a:t>Plástica</a:t>
          </a:r>
          <a:endParaRPr lang="es-ES" sz="1800" b="1" dirty="0"/>
        </a:p>
      </dgm:t>
    </dgm:pt>
    <dgm:pt modelId="{187A6DB8-3CD6-4B3C-BD55-74666DC0174F}" type="parTrans" cxnId="{1C76F76C-826F-4DD5-8155-E6ECD5406A81}">
      <dgm:prSet/>
      <dgm:spPr/>
      <dgm:t>
        <a:bodyPr/>
        <a:lstStyle/>
        <a:p>
          <a:endParaRPr lang="es-ES"/>
        </a:p>
      </dgm:t>
    </dgm:pt>
    <dgm:pt modelId="{D8165E2F-051A-44A4-93B0-E1057A26DBAE}" type="sibTrans" cxnId="{1C76F76C-826F-4DD5-8155-E6ECD5406A81}">
      <dgm:prSet/>
      <dgm:spPr/>
      <dgm:t>
        <a:bodyPr/>
        <a:lstStyle/>
        <a:p>
          <a:endParaRPr lang="es-ES"/>
        </a:p>
      </dgm:t>
    </dgm:pt>
    <dgm:pt modelId="{0F9A536A-C89F-41EF-ACCD-E71BD5CA3F7F}">
      <dgm:prSet phldrT="[Texto]" custT="1"/>
      <dgm:spPr>
        <a:ln>
          <a:solidFill>
            <a:srgbClr val="9BBB59"/>
          </a:solidFill>
        </a:ln>
        <a:scene3d>
          <a:camera prst="orthographicFront"/>
          <a:lightRig rig="threePt" dir="t"/>
        </a:scene3d>
        <a:sp3d>
          <a:bevelT prst="convex"/>
        </a:sp3d>
      </dgm:spPr>
      <dgm:t>
        <a:bodyPr/>
        <a:lstStyle/>
        <a:p>
          <a:r>
            <a:rPr lang="es-ES" sz="12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Biografía de </a:t>
          </a:r>
          <a:r>
            <a:rPr lang="es-ES" sz="1200" b="1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Verne</a:t>
          </a:r>
          <a:r>
            <a:rPr lang="es-ES" sz="12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 en cómic</a:t>
          </a:r>
          <a:endParaRPr lang="es-ES" sz="1200" b="1" dirty="0"/>
        </a:p>
      </dgm:t>
    </dgm:pt>
    <dgm:pt modelId="{910264A2-72E5-4EED-8E1C-5A02A43C7226}" type="parTrans" cxnId="{A8BF587D-7308-47E9-AEDF-B7677FCB8915}">
      <dgm:prSet/>
      <dgm:spPr/>
      <dgm:t>
        <a:bodyPr/>
        <a:lstStyle/>
        <a:p>
          <a:endParaRPr lang="es-ES"/>
        </a:p>
      </dgm:t>
    </dgm:pt>
    <dgm:pt modelId="{2B455019-AC95-485A-84CB-E7CA40C6C531}" type="sibTrans" cxnId="{A8BF587D-7308-47E9-AEDF-B7677FCB8915}">
      <dgm:prSet/>
      <dgm:spPr/>
      <dgm:t>
        <a:bodyPr/>
        <a:lstStyle/>
        <a:p>
          <a:endParaRPr lang="es-ES"/>
        </a:p>
      </dgm:t>
    </dgm:pt>
    <dgm:pt modelId="{CA4B9C42-5DFF-4F06-8391-20E511158463}" type="pres">
      <dgm:prSet presAssocID="{277D3EC0-870E-4C7E-8827-738397A280C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E2D510E0-C7BB-4E81-9C74-4E60294EEBE0}" type="pres">
      <dgm:prSet presAssocID="{B0D7FF82-328F-45F2-A136-C8C91AD05F0F}" presName="hierRoot1" presStyleCnt="0"/>
      <dgm:spPr/>
    </dgm:pt>
    <dgm:pt modelId="{1E664AD4-0501-4017-AA2A-A8BC450C23A0}" type="pres">
      <dgm:prSet presAssocID="{B0D7FF82-328F-45F2-A136-C8C91AD05F0F}" presName="composite" presStyleCnt="0"/>
      <dgm:spPr/>
    </dgm:pt>
    <dgm:pt modelId="{5124808A-1BAC-4B35-AE76-001A7157E687}" type="pres">
      <dgm:prSet presAssocID="{B0D7FF82-328F-45F2-A136-C8C91AD05F0F}" presName="background" presStyleLbl="node0" presStyleIdx="0" presStyleCnt="1"/>
      <dgm:spPr>
        <a:solidFill>
          <a:srgbClr val="4F81BD"/>
        </a:solidFill>
        <a:effectLst>
          <a:glow rad="101600">
            <a:schemeClr val="accent2">
              <a:satMod val="175000"/>
              <a:alpha val="40000"/>
            </a:schemeClr>
          </a:glow>
        </a:effectLst>
      </dgm:spPr>
    </dgm:pt>
    <dgm:pt modelId="{5111803F-96DD-4B27-BCC1-54E0FB74E926}" type="pres">
      <dgm:prSet presAssocID="{B0D7FF82-328F-45F2-A136-C8C91AD05F0F}" presName="text" presStyleLbl="fgAcc0" presStyleIdx="0" presStyleCnt="1" custScaleX="143880" custScaleY="133362" custLinFactY="-24279" custLinFactNeighborX="-22827" custLinFactNeighborY="-10000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5E410FE-EE6C-4173-B6EF-FCABF5F61835}" type="pres">
      <dgm:prSet presAssocID="{B0D7FF82-328F-45F2-A136-C8C91AD05F0F}" presName="hierChild2" presStyleCnt="0"/>
      <dgm:spPr/>
    </dgm:pt>
    <dgm:pt modelId="{5F49830E-56AC-44C0-B834-72A711638084}" type="pres">
      <dgm:prSet presAssocID="{7105404E-416F-4483-ACA9-5ACF99424110}" presName="Name10" presStyleLbl="parChTrans1D2" presStyleIdx="0" presStyleCnt="3"/>
      <dgm:spPr/>
      <dgm:t>
        <a:bodyPr/>
        <a:lstStyle/>
        <a:p>
          <a:endParaRPr lang="es-ES"/>
        </a:p>
      </dgm:t>
    </dgm:pt>
    <dgm:pt modelId="{8C981842-E823-48CA-8ECA-CE8B52C05239}" type="pres">
      <dgm:prSet presAssocID="{79E7544E-3D3B-4EB2-9342-7963E59782CF}" presName="hierRoot2" presStyleCnt="0"/>
      <dgm:spPr/>
    </dgm:pt>
    <dgm:pt modelId="{8E765E4B-C32C-44C5-BF48-166DE5F9A4FE}" type="pres">
      <dgm:prSet presAssocID="{79E7544E-3D3B-4EB2-9342-7963E59782CF}" presName="composite2" presStyleCnt="0"/>
      <dgm:spPr/>
    </dgm:pt>
    <dgm:pt modelId="{6688576E-0C45-4D59-BC0F-0DDAF806CAC0}" type="pres">
      <dgm:prSet presAssocID="{79E7544E-3D3B-4EB2-9342-7963E59782CF}" presName="background2" presStyleLbl="node2" presStyleIdx="0" presStyleCnt="3"/>
      <dgm:spPr>
        <a:solidFill>
          <a:srgbClr val="C0504D"/>
        </a:solidFill>
        <a:effectLst>
          <a:glow rad="101600">
            <a:schemeClr val="accent2">
              <a:satMod val="175000"/>
              <a:alpha val="40000"/>
            </a:schemeClr>
          </a:glow>
        </a:effectLst>
      </dgm:spPr>
    </dgm:pt>
    <dgm:pt modelId="{85BFCFB4-8C82-4670-A791-EF7009250429}" type="pres">
      <dgm:prSet presAssocID="{79E7544E-3D3B-4EB2-9342-7963E59782CF}" presName="text2" presStyleLbl="fgAcc2" presStyleIdx="0" presStyleCnt="3" custLinFactNeighborX="-11165" custLinFactNeighborY="-8257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4B5645D5-E96D-474A-A254-ECB59F333982}" type="pres">
      <dgm:prSet presAssocID="{79E7544E-3D3B-4EB2-9342-7963E59782CF}" presName="hierChild3" presStyleCnt="0"/>
      <dgm:spPr/>
    </dgm:pt>
    <dgm:pt modelId="{C84927AE-9213-40CB-B5FD-DE9D919712C2}" type="pres">
      <dgm:prSet presAssocID="{15C69592-BF67-4A61-8054-0EE3711E7AA5}" presName="Name17" presStyleLbl="parChTrans1D3" presStyleIdx="0" presStyleCnt="6"/>
      <dgm:spPr/>
      <dgm:t>
        <a:bodyPr/>
        <a:lstStyle/>
        <a:p>
          <a:endParaRPr lang="es-ES"/>
        </a:p>
      </dgm:t>
    </dgm:pt>
    <dgm:pt modelId="{8EDC2BB2-5F0A-4648-8CBF-6EE3E90C6891}" type="pres">
      <dgm:prSet presAssocID="{3719D137-A6D5-4E5E-8043-97948FE2FD94}" presName="hierRoot3" presStyleCnt="0"/>
      <dgm:spPr/>
    </dgm:pt>
    <dgm:pt modelId="{D4902C51-7070-4B9D-896D-7B54E26F0952}" type="pres">
      <dgm:prSet presAssocID="{3719D137-A6D5-4E5E-8043-97948FE2FD94}" presName="composite3" presStyleCnt="0"/>
      <dgm:spPr/>
    </dgm:pt>
    <dgm:pt modelId="{D93EB1CC-301E-4A5E-91EB-4CD14643E920}" type="pres">
      <dgm:prSet presAssocID="{3719D137-A6D5-4E5E-8043-97948FE2FD94}" presName="background3" presStyleLbl="node3" presStyleIdx="0" presStyleCnt="6"/>
      <dgm:spPr>
        <a:solidFill>
          <a:srgbClr val="9BBB59"/>
        </a:solidFill>
        <a:effectLst>
          <a:glow rad="101600">
            <a:schemeClr val="accent2">
              <a:satMod val="175000"/>
              <a:alpha val="40000"/>
            </a:schemeClr>
          </a:glow>
        </a:effectLst>
      </dgm:spPr>
    </dgm:pt>
    <dgm:pt modelId="{8AAC3C81-3691-4CA7-9010-7EF3F4F0197E}" type="pres">
      <dgm:prSet presAssocID="{3719D137-A6D5-4E5E-8043-97948FE2FD94}" presName="text3" presStyleLbl="fgAcc3" presStyleIdx="0" presStyleCnt="6" custScaleY="250142" custLinFactNeighborX="31181" custLinFactNeighborY="-77088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5B6B1A4E-A8FB-4F5F-9835-8B82DB83D45C}" type="pres">
      <dgm:prSet presAssocID="{3719D137-A6D5-4E5E-8043-97948FE2FD94}" presName="hierChild4" presStyleCnt="0"/>
      <dgm:spPr/>
    </dgm:pt>
    <dgm:pt modelId="{310B6824-F39A-44AB-BC42-194F6499430F}" type="pres">
      <dgm:prSet presAssocID="{17CFA9E7-0744-414F-825D-9456D4F590AF}" presName="Name17" presStyleLbl="parChTrans1D3" presStyleIdx="1" presStyleCnt="6"/>
      <dgm:spPr/>
      <dgm:t>
        <a:bodyPr/>
        <a:lstStyle/>
        <a:p>
          <a:endParaRPr lang="es-ES"/>
        </a:p>
      </dgm:t>
    </dgm:pt>
    <dgm:pt modelId="{52B817CF-D21A-499C-8E2D-A21BCF9BA4CC}" type="pres">
      <dgm:prSet presAssocID="{E1DB9036-83BD-470D-B596-70A07F3B75E5}" presName="hierRoot3" presStyleCnt="0"/>
      <dgm:spPr/>
    </dgm:pt>
    <dgm:pt modelId="{851C6C2D-F194-4F30-BFB6-5368AF37BB46}" type="pres">
      <dgm:prSet presAssocID="{E1DB9036-83BD-470D-B596-70A07F3B75E5}" presName="composite3" presStyleCnt="0"/>
      <dgm:spPr/>
    </dgm:pt>
    <dgm:pt modelId="{15DE96BB-0024-4AAA-AF65-DF7A6B3F4B75}" type="pres">
      <dgm:prSet presAssocID="{E1DB9036-83BD-470D-B596-70A07F3B75E5}" presName="background3" presStyleLbl="node3" presStyleIdx="1" presStyleCnt="6"/>
      <dgm:spPr>
        <a:solidFill>
          <a:srgbClr val="9BBB59"/>
        </a:solidFill>
        <a:effectLst>
          <a:glow rad="101600">
            <a:schemeClr val="accent2">
              <a:satMod val="175000"/>
              <a:alpha val="40000"/>
            </a:schemeClr>
          </a:glow>
        </a:effectLst>
      </dgm:spPr>
    </dgm:pt>
    <dgm:pt modelId="{DF90C6CF-4F3B-4506-9BBE-244CB6E6DCE5}" type="pres">
      <dgm:prSet presAssocID="{E1DB9036-83BD-470D-B596-70A07F3B75E5}" presName="text3" presStyleLbl="fgAcc3" presStyleIdx="1" presStyleCnt="6" custScaleY="130580" custLinFactY="100000" custLinFactNeighborX="-11165" custLinFactNeighborY="128628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BDC481B3-DCD6-4BBE-B2E4-BAD760E38DF9}" type="pres">
      <dgm:prSet presAssocID="{E1DB9036-83BD-470D-B596-70A07F3B75E5}" presName="hierChild4" presStyleCnt="0"/>
      <dgm:spPr/>
    </dgm:pt>
    <dgm:pt modelId="{8093F2D5-58D0-4F91-97BD-962AD27932B9}" type="pres">
      <dgm:prSet presAssocID="{FEC95C7B-5024-4C3A-96D3-5691FCFB4A97}" presName="Name17" presStyleLbl="parChTrans1D3" presStyleIdx="2" presStyleCnt="6"/>
      <dgm:spPr/>
      <dgm:t>
        <a:bodyPr/>
        <a:lstStyle/>
        <a:p>
          <a:endParaRPr lang="es-ES"/>
        </a:p>
      </dgm:t>
    </dgm:pt>
    <dgm:pt modelId="{E9322205-300D-4870-8088-786ABE58B819}" type="pres">
      <dgm:prSet presAssocID="{B112C5ED-B103-454F-A7B6-98E37D427274}" presName="hierRoot3" presStyleCnt="0"/>
      <dgm:spPr/>
    </dgm:pt>
    <dgm:pt modelId="{B20BCF15-0FDB-4B88-9360-A79440475F99}" type="pres">
      <dgm:prSet presAssocID="{B112C5ED-B103-454F-A7B6-98E37D427274}" presName="composite3" presStyleCnt="0"/>
      <dgm:spPr/>
    </dgm:pt>
    <dgm:pt modelId="{B3486143-2540-436A-A55B-7F41F1E74854}" type="pres">
      <dgm:prSet presAssocID="{B112C5ED-B103-454F-A7B6-98E37D427274}" presName="background3" presStyleLbl="node3" presStyleIdx="2" presStyleCnt="6"/>
      <dgm:spPr>
        <a:solidFill>
          <a:srgbClr val="9BBB59"/>
        </a:solidFill>
        <a:effectLst>
          <a:glow rad="101600">
            <a:schemeClr val="accent2">
              <a:satMod val="175000"/>
              <a:alpha val="40000"/>
            </a:schemeClr>
          </a:glow>
        </a:effectLst>
      </dgm:spPr>
    </dgm:pt>
    <dgm:pt modelId="{328D1468-6B1F-4618-9C7A-A00758C983C4}" type="pres">
      <dgm:prSet presAssocID="{B112C5ED-B103-454F-A7B6-98E37D427274}" presName="text3" presStyleLbl="fgAcc3" presStyleIdx="2" presStyleCnt="6" custScaleY="150154" custLinFactNeighborX="-55472" custLinFactNeighborY="-77088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44407FEE-91D5-40CD-9E45-61083811DF99}" type="pres">
      <dgm:prSet presAssocID="{B112C5ED-B103-454F-A7B6-98E37D427274}" presName="hierChild4" presStyleCnt="0"/>
      <dgm:spPr/>
    </dgm:pt>
    <dgm:pt modelId="{440430A8-C60A-44F1-BEB7-57F92CC7F1B2}" type="pres">
      <dgm:prSet presAssocID="{D9E25E91-60AD-4DA7-943D-FD58BB879ACE}" presName="Name10" presStyleLbl="parChTrans1D2" presStyleIdx="1" presStyleCnt="3"/>
      <dgm:spPr/>
      <dgm:t>
        <a:bodyPr/>
        <a:lstStyle/>
        <a:p>
          <a:endParaRPr lang="es-ES"/>
        </a:p>
      </dgm:t>
    </dgm:pt>
    <dgm:pt modelId="{0CE0C54C-6C83-4C8E-8C8E-38CCDFB5655D}" type="pres">
      <dgm:prSet presAssocID="{C464043F-87F0-4C3A-BD9C-EB178FDCD2F6}" presName="hierRoot2" presStyleCnt="0"/>
      <dgm:spPr/>
    </dgm:pt>
    <dgm:pt modelId="{0D4F824D-AC25-40AF-8601-54EB675B70E8}" type="pres">
      <dgm:prSet presAssocID="{C464043F-87F0-4C3A-BD9C-EB178FDCD2F6}" presName="composite2" presStyleCnt="0"/>
      <dgm:spPr/>
    </dgm:pt>
    <dgm:pt modelId="{D1A66F0A-1E36-4EB8-B4BA-6342EB1934DE}" type="pres">
      <dgm:prSet presAssocID="{C464043F-87F0-4C3A-BD9C-EB178FDCD2F6}" presName="background2" presStyleLbl="node2" presStyleIdx="1" presStyleCnt="3"/>
      <dgm:spPr>
        <a:solidFill>
          <a:srgbClr val="C0504D"/>
        </a:solidFill>
        <a:effectLst>
          <a:glow rad="101600">
            <a:schemeClr val="accent2">
              <a:satMod val="175000"/>
              <a:alpha val="40000"/>
            </a:schemeClr>
          </a:glow>
        </a:effectLst>
      </dgm:spPr>
    </dgm:pt>
    <dgm:pt modelId="{37E814D3-4098-4FB5-A100-B699288AA285}" type="pres">
      <dgm:prSet presAssocID="{C464043F-87F0-4C3A-BD9C-EB178FDCD2F6}" presName="text2" presStyleLbl="fgAcc2" presStyleIdx="1" presStyleCnt="3" custLinFactNeighborX="4944" custLinFactNeighborY="-8257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CA66B38B-2915-42F4-821A-4046AEB01B72}" type="pres">
      <dgm:prSet presAssocID="{C464043F-87F0-4C3A-BD9C-EB178FDCD2F6}" presName="hierChild3" presStyleCnt="0"/>
      <dgm:spPr/>
    </dgm:pt>
    <dgm:pt modelId="{31F0B89E-C542-4B66-9C24-ED443E2E3A8E}" type="pres">
      <dgm:prSet presAssocID="{448B3AA9-10A6-4B4B-A63C-261B1CF5A253}" presName="Name17" presStyleLbl="parChTrans1D3" presStyleIdx="3" presStyleCnt="6"/>
      <dgm:spPr/>
      <dgm:t>
        <a:bodyPr/>
        <a:lstStyle/>
        <a:p>
          <a:endParaRPr lang="es-ES"/>
        </a:p>
      </dgm:t>
    </dgm:pt>
    <dgm:pt modelId="{4FAD675E-B394-413C-8FCF-01DDEB4D1C99}" type="pres">
      <dgm:prSet presAssocID="{07EB3594-47CF-478A-8147-69513FAFFCA0}" presName="hierRoot3" presStyleCnt="0"/>
      <dgm:spPr/>
    </dgm:pt>
    <dgm:pt modelId="{5162F5CE-EF35-4EBC-A918-73699F00B123}" type="pres">
      <dgm:prSet presAssocID="{07EB3594-47CF-478A-8147-69513FAFFCA0}" presName="composite3" presStyleCnt="0"/>
      <dgm:spPr/>
    </dgm:pt>
    <dgm:pt modelId="{881E5925-B5E3-4028-9495-4EC27EF8C891}" type="pres">
      <dgm:prSet presAssocID="{07EB3594-47CF-478A-8147-69513FAFFCA0}" presName="background3" presStyleLbl="node3" presStyleIdx="3" presStyleCnt="6"/>
      <dgm:spPr>
        <a:solidFill>
          <a:srgbClr val="9BBB59"/>
        </a:solidFill>
        <a:effectLst>
          <a:glow rad="101600">
            <a:schemeClr val="accent2">
              <a:satMod val="175000"/>
              <a:alpha val="40000"/>
            </a:schemeClr>
          </a:glow>
        </a:effectLst>
      </dgm:spPr>
    </dgm:pt>
    <dgm:pt modelId="{4A63BDB6-EFAD-43FF-9E8A-B85764C2E0DC}" type="pres">
      <dgm:prSet presAssocID="{07EB3594-47CF-478A-8147-69513FAFFCA0}" presName="text3" presStyleLbl="fgAcc3" presStyleIdx="3" presStyleCnt="6" custScaleY="150154" custLinFactNeighborX="4944" custLinFactNeighborY="-77088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85ACAF02-73A7-4CDA-B001-B62626687B9B}" type="pres">
      <dgm:prSet presAssocID="{07EB3594-47CF-478A-8147-69513FAFFCA0}" presName="hierChild4" presStyleCnt="0"/>
      <dgm:spPr/>
    </dgm:pt>
    <dgm:pt modelId="{2E5A6981-635C-437D-AE6A-7EA88893C4CB}" type="pres">
      <dgm:prSet presAssocID="{187A6DB8-3CD6-4B3C-BD55-74666DC0174F}" presName="Name10" presStyleLbl="parChTrans1D2" presStyleIdx="2" presStyleCnt="3"/>
      <dgm:spPr/>
      <dgm:t>
        <a:bodyPr/>
        <a:lstStyle/>
        <a:p>
          <a:endParaRPr lang="es-ES"/>
        </a:p>
      </dgm:t>
    </dgm:pt>
    <dgm:pt modelId="{7EDB6575-72E1-470F-8A67-E784FDA71925}" type="pres">
      <dgm:prSet presAssocID="{988CC888-6D98-4B47-B38F-54040EF1EA9E}" presName="hierRoot2" presStyleCnt="0"/>
      <dgm:spPr/>
    </dgm:pt>
    <dgm:pt modelId="{B904BB58-1341-4141-9038-39AA8C51E3F7}" type="pres">
      <dgm:prSet presAssocID="{988CC888-6D98-4B47-B38F-54040EF1EA9E}" presName="composite2" presStyleCnt="0"/>
      <dgm:spPr/>
    </dgm:pt>
    <dgm:pt modelId="{9D2388D0-3965-43AF-B22E-D5963EF24F15}" type="pres">
      <dgm:prSet presAssocID="{988CC888-6D98-4B47-B38F-54040EF1EA9E}" presName="background2" presStyleLbl="node2" presStyleIdx="2" presStyleCnt="3"/>
      <dgm:spPr>
        <a:solidFill>
          <a:srgbClr val="C0504D"/>
        </a:solidFill>
        <a:effectLst>
          <a:glow rad="101600">
            <a:schemeClr val="accent2">
              <a:satMod val="175000"/>
              <a:alpha val="40000"/>
            </a:schemeClr>
          </a:glow>
        </a:effectLst>
      </dgm:spPr>
    </dgm:pt>
    <dgm:pt modelId="{03B6C315-3D5F-4811-9E06-5D9978F0CD8F}" type="pres">
      <dgm:prSet presAssocID="{988CC888-6D98-4B47-B38F-54040EF1EA9E}" presName="text2" presStyleLbl="fgAcc2" presStyleIdx="2" presStyleCnt="3" custLinFactNeighborY="-8533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5CD983A-519A-49F6-A74E-C810E8FBE302}" type="pres">
      <dgm:prSet presAssocID="{988CC888-6D98-4B47-B38F-54040EF1EA9E}" presName="hierChild3" presStyleCnt="0"/>
      <dgm:spPr/>
    </dgm:pt>
    <dgm:pt modelId="{20B18300-F6F0-472C-81AC-10EF830FC9A1}" type="pres">
      <dgm:prSet presAssocID="{910264A2-72E5-4EED-8E1C-5A02A43C7226}" presName="Name17" presStyleLbl="parChTrans1D3" presStyleIdx="4" presStyleCnt="6"/>
      <dgm:spPr/>
      <dgm:t>
        <a:bodyPr/>
        <a:lstStyle/>
        <a:p>
          <a:endParaRPr lang="es-ES"/>
        </a:p>
      </dgm:t>
    </dgm:pt>
    <dgm:pt modelId="{9CDF2D8D-9D27-4C96-BC3C-89C772E1E84D}" type="pres">
      <dgm:prSet presAssocID="{0F9A536A-C89F-41EF-ACCD-E71BD5CA3F7F}" presName="hierRoot3" presStyleCnt="0"/>
      <dgm:spPr/>
    </dgm:pt>
    <dgm:pt modelId="{0CE64019-3BF5-415F-A11A-178E860C77A9}" type="pres">
      <dgm:prSet presAssocID="{0F9A536A-C89F-41EF-ACCD-E71BD5CA3F7F}" presName="composite3" presStyleCnt="0"/>
      <dgm:spPr/>
    </dgm:pt>
    <dgm:pt modelId="{22E98743-6F84-4933-9A2C-803CEFA4DAD1}" type="pres">
      <dgm:prSet presAssocID="{0F9A536A-C89F-41EF-ACCD-E71BD5CA3F7F}" presName="background3" presStyleLbl="node3" presStyleIdx="4" presStyleCnt="6"/>
      <dgm:spPr>
        <a:solidFill>
          <a:srgbClr val="9BBB59"/>
        </a:solidFill>
        <a:effectLst>
          <a:glow rad="101600">
            <a:schemeClr val="accent2">
              <a:satMod val="175000"/>
              <a:alpha val="40000"/>
            </a:schemeClr>
          </a:glow>
        </a:effectLst>
      </dgm:spPr>
    </dgm:pt>
    <dgm:pt modelId="{2668B661-B8CB-451B-BE45-45F5D257F0E3}" type="pres">
      <dgm:prSet presAssocID="{0F9A536A-C89F-41EF-ACCD-E71BD5CA3F7F}" presName="text3" presStyleLbl="fgAcc3" presStyleIdx="4" presStyleCnt="6" custScaleY="157042" custLinFactY="47419" custLinFactNeighborX="4944" custLinFactNeighborY="10000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D2B1EE1A-F517-437C-9A8B-93BFEA16408B}" type="pres">
      <dgm:prSet presAssocID="{0F9A536A-C89F-41EF-ACCD-E71BD5CA3F7F}" presName="hierChild4" presStyleCnt="0"/>
      <dgm:spPr/>
    </dgm:pt>
    <dgm:pt modelId="{7A5C8A13-7B97-4BF2-8133-35F4EB1D9332}" type="pres">
      <dgm:prSet presAssocID="{B653B5E6-D3A8-4921-9C22-5572C3A60879}" presName="Name17" presStyleLbl="parChTrans1D3" presStyleIdx="5" presStyleCnt="6"/>
      <dgm:spPr/>
      <dgm:t>
        <a:bodyPr/>
        <a:lstStyle/>
        <a:p>
          <a:endParaRPr lang="es-ES"/>
        </a:p>
      </dgm:t>
    </dgm:pt>
    <dgm:pt modelId="{BA564C74-5012-48ED-A30E-5BF1D677548A}" type="pres">
      <dgm:prSet presAssocID="{430FF4F0-AE79-4744-9CA8-AC558B4F8AC2}" presName="hierRoot3" presStyleCnt="0"/>
      <dgm:spPr/>
    </dgm:pt>
    <dgm:pt modelId="{B841F6E0-28D1-43ED-8ECE-E435F6B9F68E}" type="pres">
      <dgm:prSet presAssocID="{430FF4F0-AE79-4744-9CA8-AC558B4F8AC2}" presName="composite3" presStyleCnt="0"/>
      <dgm:spPr/>
    </dgm:pt>
    <dgm:pt modelId="{FCB619A8-F02E-49E8-A3ED-D4EB4EA02314}" type="pres">
      <dgm:prSet presAssocID="{430FF4F0-AE79-4744-9CA8-AC558B4F8AC2}" presName="background3" presStyleLbl="node3" presStyleIdx="5" presStyleCnt="6"/>
      <dgm:spPr>
        <a:solidFill>
          <a:srgbClr val="9BBB59"/>
        </a:solidFill>
        <a:effectLst>
          <a:glow rad="101600">
            <a:schemeClr val="accent2">
              <a:satMod val="175000"/>
              <a:alpha val="40000"/>
            </a:schemeClr>
          </a:glow>
        </a:effectLst>
      </dgm:spPr>
    </dgm:pt>
    <dgm:pt modelId="{6BB4B1F9-D3B1-4FBF-83FA-C529A35E0CBC}" type="pres">
      <dgm:prSet presAssocID="{430FF4F0-AE79-4744-9CA8-AC558B4F8AC2}" presName="text3" presStyleLbl="fgAcc3" presStyleIdx="5" presStyleCnt="6" custScaleX="109927" custScaleY="166923" custLinFactNeighborX="6623" custLinFactNeighborY="-77088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2CF2473E-7075-4852-BAE7-1871B6BB6653}" type="pres">
      <dgm:prSet presAssocID="{430FF4F0-AE79-4744-9CA8-AC558B4F8AC2}" presName="hierChild4" presStyleCnt="0"/>
      <dgm:spPr/>
    </dgm:pt>
  </dgm:ptLst>
  <dgm:cxnLst>
    <dgm:cxn modelId="{1C76F76C-826F-4DD5-8155-E6ECD5406A81}" srcId="{B0D7FF82-328F-45F2-A136-C8C91AD05F0F}" destId="{988CC888-6D98-4B47-B38F-54040EF1EA9E}" srcOrd="2" destOrd="0" parTransId="{187A6DB8-3CD6-4B3C-BD55-74666DC0174F}" sibTransId="{D8165E2F-051A-44A4-93B0-E1057A26DBAE}"/>
    <dgm:cxn modelId="{2970B8B2-4508-4DC4-B0B8-368A98D28C47}" type="presOf" srcId="{D9E25E91-60AD-4DA7-943D-FD58BB879ACE}" destId="{440430A8-C60A-44F1-BEB7-57F92CC7F1B2}" srcOrd="0" destOrd="0" presId="urn:microsoft.com/office/officeart/2005/8/layout/hierarchy1"/>
    <dgm:cxn modelId="{A11AEAC8-EAA8-4A39-99CE-9A73D41BD0F9}" type="presOf" srcId="{910264A2-72E5-4EED-8E1C-5A02A43C7226}" destId="{20B18300-F6F0-472C-81AC-10EF830FC9A1}" srcOrd="0" destOrd="0" presId="urn:microsoft.com/office/officeart/2005/8/layout/hierarchy1"/>
    <dgm:cxn modelId="{8F2D98BB-00FF-4951-9741-03E804502645}" type="presOf" srcId="{15C69592-BF67-4A61-8054-0EE3711E7AA5}" destId="{C84927AE-9213-40CB-B5FD-DE9D919712C2}" srcOrd="0" destOrd="0" presId="urn:microsoft.com/office/officeart/2005/8/layout/hierarchy1"/>
    <dgm:cxn modelId="{76070DF0-248F-4EC0-A1EE-96EA74FCD55D}" srcId="{277D3EC0-870E-4C7E-8827-738397A280CA}" destId="{B0D7FF82-328F-45F2-A136-C8C91AD05F0F}" srcOrd="0" destOrd="0" parTransId="{C5CC926F-E323-4807-8722-2796536F9F25}" sibTransId="{382467EA-6849-4E0B-8664-48957D83510F}"/>
    <dgm:cxn modelId="{C10FB748-B577-48CD-83C3-E535882127E1}" type="presOf" srcId="{B0D7FF82-328F-45F2-A136-C8C91AD05F0F}" destId="{5111803F-96DD-4B27-BCC1-54E0FB74E926}" srcOrd="0" destOrd="0" presId="urn:microsoft.com/office/officeart/2005/8/layout/hierarchy1"/>
    <dgm:cxn modelId="{4CF1ECD8-4174-45F0-8130-642421183E86}" type="presOf" srcId="{277D3EC0-870E-4C7E-8827-738397A280CA}" destId="{CA4B9C42-5DFF-4F06-8391-20E511158463}" srcOrd="0" destOrd="0" presId="urn:microsoft.com/office/officeart/2005/8/layout/hierarchy1"/>
    <dgm:cxn modelId="{E6D71931-E4B8-4000-8E72-AFCE14E9BB25}" type="presOf" srcId="{187A6DB8-3CD6-4B3C-BD55-74666DC0174F}" destId="{2E5A6981-635C-437D-AE6A-7EA88893C4CB}" srcOrd="0" destOrd="0" presId="urn:microsoft.com/office/officeart/2005/8/layout/hierarchy1"/>
    <dgm:cxn modelId="{10CED84A-F275-432A-A006-AFCD5AFAFBE2}" type="presOf" srcId="{3719D137-A6D5-4E5E-8043-97948FE2FD94}" destId="{8AAC3C81-3691-4CA7-9010-7EF3F4F0197E}" srcOrd="0" destOrd="0" presId="urn:microsoft.com/office/officeart/2005/8/layout/hierarchy1"/>
    <dgm:cxn modelId="{4446CD1A-26AC-4D6C-8873-5BF55A4C89AB}" type="presOf" srcId="{C464043F-87F0-4C3A-BD9C-EB178FDCD2F6}" destId="{37E814D3-4098-4FB5-A100-B699288AA285}" srcOrd="0" destOrd="0" presId="urn:microsoft.com/office/officeart/2005/8/layout/hierarchy1"/>
    <dgm:cxn modelId="{EA954E69-9EE8-4982-995D-F5CCD1839A78}" type="presOf" srcId="{07EB3594-47CF-478A-8147-69513FAFFCA0}" destId="{4A63BDB6-EFAD-43FF-9E8A-B85764C2E0DC}" srcOrd="0" destOrd="0" presId="urn:microsoft.com/office/officeart/2005/8/layout/hierarchy1"/>
    <dgm:cxn modelId="{E1F0121C-508F-4AA8-B398-5316370AB1C3}" type="presOf" srcId="{0F9A536A-C89F-41EF-ACCD-E71BD5CA3F7F}" destId="{2668B661-B8CB-451B-BE45-45F5D257F0E3}" srcOrd="0" destOrd="0" presId="urn:microsoft.com/office/officeart/2005/8/layout/hierarchy1"/>
    <dgm:cxn modelId="{B68100B7-0E3F-486B-8ED9-9FF43F995210}" srcId="{988CC888-6D98-4B47-B38F-54040EF1EA9E}" destId="{430FF4F0-AE79-4744-9CA8-AC558B4F8AC2}" srcOrd="1" destOrd="0" parTransId="{B653B5E6-D3A8-4921-9C22-5572C3A60879}" sibTransId="{CABCD697-66B9-4626-81EA-1F225D8DA05E}"/>
    <dgm:cxn modelId="{0ED9874C-A10C-4C95-9DE9-4C5616F8D7C7}" type="presOf" srcId="{7105404E-416F-4483-ACA9-5ACF99424110}" destId="{5F49830E-56AC-44C0-B834-72A711638084}" srcOrd="0" destOrd="0" presId="urn:microsoft.com/office/officeart/2005/8/layout/hierarchy1"/>
    <dgm:cxn modelId="{19E0F88A-E36B-4B48-9268-DF35C1A1F842}" type="presOf" srcId="{B112C5ED-B103-454F-A7B6-98E37D427274}" destId="{328D1468-6B1F-4618-9C7A-A00758C983C4}" srcOrd="0" destOrd="0" presId="urn:microsoft.com/office/officeart/2005/8/layout/hierarchy1"/>
    <dgm:cxn modelId="{38CA34E7-F4FC-4103-B109-0220FBBCA90E}" srcId="{79E7544E-3D3B-4EB2-9342-7963E59782CF}" destId="{3719D137-A6D5-4E5E-8043-97948FE2FD94}" srcOrd="0" destOrd="0" parTransId="{15C69592-BF67-4A61-8054-0EE3711E7AA5}" sibTransId="{ADEE4CDA-A8BF-4AE2-B07E-CFE82D87B433}"/>
    <dgm:cxn modelId="{CDCD1DAE-600A-495B-87C6-16690FD39864}" type="presOf" srcId="{B653B5E6-D3A8-4921-9C22-5572C3A60879}" destId="{7A5C8A13-7B97-4BF2-8133-35F4EB1D9332}" srcOrd="0" destOrd="0" presId="urn:microsoft.com/office/officeart/2005/8/layout/hierarchy1"/>
    <dgm:cxn modelId="{D3E90693-6CAB-4053-861F-D523C1CBF3A6}" srcId="{79E7544E-3D3B-4EB2-9342-7963E59782CF}" destId="{E1DB9036-83BD-470D-B596-70A07F3B75E5}" srcOrd="1" destOrd="0" parTransId="{17CFA9E7-0744-414F-825D-9456D4F590AF}" sibTransId="{763A0BD8-AEB4-4A7D-A9BE-B2516C5E703A}"/>
    <dgm:cxn modelId="{DB3B3CC4-3D39-4235-91D4-AFDC671719EC}" srcId="{B0D7FF82-328F-45F2-A136-C8C91AD05F0F}" destId="{C464043F-87F0-4C3A-BD9C-EB178FDCD2F6}" srcOrd="1" destOrd="0" parTransId="{D9E25E91-60AD-4DA7-943D-FD58BB879ACE}" sibTransId="{0379640F-A063-4391-852C-519B97568A54}"/>
    <dgm:cxn modelId="{1C87EA27-23B2-4492-892A-FC1D6F1AC9FD}" type="presOf" srcId="{988CC888-6D98-4B47-B38F-54040EF1EA9E}" destId="{03B6C315-3D5F-4811-9E06-5D9978F0CD8F}" srcOrd="0" destOrd="0" presId="urn:microsoft.com/office/officeart/2005/8/layout/hierarchy1"/>
    <dgm:cxn modelId="{7619F6FF-2F9F-4004-9CFA-95A00C6973D7}" type="presOf" srcId="{FEC95C7B-5024-4C3A-96D3-5691FCFB4A97}" destId="{8093F2D5-58D0-4F91-97BD-962AD27932B9}" srcOrd="0" destOrd="0" presId="urn:microsoft.com/office/officeart/2005/8/layout/hierarchy1"/>
    <dgm:cxn modelId="{B433F448-F7A9-48BD-9BE2-569EC2CBFA5D}" type="presOf" srcId="{E1DB9036-83BD-470D-B596-70A07F3B75E5}" destId="{DF90C6CF-4F3B-4506-9BBE-244CB6E6DCE5}" srcOrd="0" destOrd="0" presId="urn:microsoft.com/office/officeart/2005/8/layout/hierarchy1"/>
    <dgm:cxn modelId="{A8BF587D-7308-47E9-AEDF-B7677FCB8915}" srcId="{988CC888-6D98-4B47-B38F-54040EF1EA9E}" destId="{0F9A536A-C89F-41EF-ACCD-E71BD5CA3F7F}" srcOrd="0" destOrd="0" parTransId="{910264A2-72E5-4EED-8E1C-5A02A43C7226}" sibTransId="{2B455019-AC95-485A-84CB-E7CA40C6C531}"/>
    <dgm:cxn modelId="{0FAF9058-ED1F-4531-8098-7B3D7419760F}" type="presOf" srcId="{430FF4F0-AE79-4744-9CA8-AC558B4F8AC2}" destId="{6BB4B1F9-D3B1-4FBF-83FA-C529A35E0CBC}" srcOrd="0" destOrd="0" presId="urn:microsoft.com/office/officeart/2005/8/layout/hierarchy1"/>
    <dgm:cxn modelId="{7397FDB6-6712-4582-A83F-A4224F00293B}" type="presOf" srcId="{79E7544E-3D3B-4EB2-9342-7963E59782CF}" destId="{85BFCFB4-8C82-4670-A791-EF7009250429}" srcOrd="0" destOrd="0" presId="urn:microsoft.com/office/officeart/2005/8/layout/hierarchy1"/>
    <dgm:cxn modelId="{629DAE96-7622-49EB-BFE5-53DAE45648A4}" srcId="{79E7544E-3D3B-4EB2-9342-7963E59782CF}" destId="{B112C5ED-B103-454F-A7B6-98E37D427274}" srcOrd="2" destOrd="0" parTransId="{FEC95C7B-5024-4C3A-96D3-5691FCFB4A97}" sibTransId="{9348C9CF-D803-49A7-8BEA-80C0CE8D6FD8}"/>
    <dgm:cxn modelId="{845DCE37-0763-4FEB-8463-5977220E43CA}" srcId="{C464043F-87F0-4C3A-BD9C-EB178FDCD2F6}" destId="{07EB3594-47CF-478A-8147-69513FAFFCA0}" srcOrd="0" destOrd="0" parTransId="{448B3AA9-10A6-4B4B-A63C-261B1CF5A253}" sibTransId="{F4827AC6-B3DE-4761-A440-A441CA50CFD8}"/>
    <dgm:cxn modelId="{97E19E24-37E9-4DAC-B378-99EFE0B9B4BD}" type="presOf" srcId="{448B3AA9-10A6-4B4B-A63C-261B1CF5A253}" destId="{31F0B89E-C542-4B66-9C24-ED443E2E3A8E}" srcOrd="0" destOrd="0" presId="urn:microsoft.com/office/officeart/2005/8/layout/hierarchy1"/>
    <dgm:cxn modelId="{E00819F4-0846-4187-AFCF-99C038584976}" srcId="{B0D7FF82-328F-45F2-A136-C8C91AD05F0F}" destId="{79E7544E-3D3B-4EB2-9342-7963E59782CF}" srcOrd="0" destOrd="0" parTransId="{7105404E-416F-4483-ACA9-5ACF99424110}" sibTransId="{24F5EC66-1370-4BED-98DA-4765A80E2008}"/>
    <dgm:cxn modelId="{72B06898-C526-413E-A900-719F5E64AA81}" type="presOf" srcId="{17CFA9E7-0744-414F-825D-9456D4F590AF}" destId="{310B6824-F39A-44AB-BC42-194F6499430F}" srcOrd="0" destOrd="0" presId="urn:microsoft.com/office/officeart/2005/8/layout/hierarchy1"/>
    <dgm:cxn modelId="{F3528451-C864-427F-8173-39DA52D8426C}" type="presParOf" srcId="{CA4B9C42-5DFF-4F06-8391-20E511158463}" destId="{E2D510E0-C7BB-4E81-9C74-4E60294EEBE0}" srcOrd="0" destOrd="0" presId="urn:microsoft.com/office/officeart/2005/8/layout/hierarchy1"/>
    <dgm:cxn modelId="{50716656-763D-4954-9C1D-5CCB1F0B5997}" type="presParOf" srcId="{E2D510E0-C7BB-4E81-9C74-4E60294EEBE0}" destId="{1E664AD4-0501-4017-AA2A-A8BC450C23A0}" srcOrd="0" destOrd="0" presId="urn:microsoft.com/office/officeart/2005/8/layout/hierarchy1"/>
    <dgm:cxn modelId="{0AC7F246-5F50-407B-B44B-639550A180E6}" type="presParOf" srcId="{1E664AD4-0501-4017-AA2A-A8BC450C23A0}" destId="{5124808A-1BAC-4B35-AE76-001A7157E687}" srcOrd="0" destOrd="0" presId="urn:microsoft.com/office/officeart/2005/8/layout/hierarchy1"/>
    <dgm:cxn modelId="{D20A06CC-1631-4C35-9CE1-EB9B1C21DC57}" type="presParOf" srcId="{1E664AD4-0501-4017-AA2A-A8BC450C23A0}" destId="{5111803F-96DD-4B27-BCC1-54E0FB74E926}" srcOrd="1" destOrd="0" presId="urn:microsoft.com/office/officeart/2005/8/layout/hierarchy1"/>
    <dgm:cxn modelId="{793B24FB-5B2C-42AB-A41B-57323369971C}" type="presParOf" srcId="{E2D510E0-C7BB-4E81-9C74-4E60294EEBE0}" destId="{F5E410FE-EE6C-4173-B6EF-FCABF5F61835}" srcOrd="1" destOrd="0" presId="urn:microsoft.com/office/officeart/2005/8/layout/hierarchy1"/>
    <dgm:cxn modelId="{AB23CDA8-809E-4EDD-B1C1-C29DDB946ED8}" type="presParOf" srcId="{F5E410FE-EE6C-4173-B6EF-FCABF5F61835}" destId="{5F49830E-56AC-44C0-B834-72A711638084}" srcOrd="0" destOrd="0" presId="urn:microsoft.com/office/officeart/2005/8/layout/hierarchy1"/>
    <dgm:cxn modelId="{D4FB9EB5-4B4B-44D5-A183-50CB25B7B9BD}" type="presParOf" srcId="{F5E410FE-EE6C-4173-B6EF-FCABF5F61835}" destId="{8C981842-E823-48CA-8ECA-CE8B52C05239}" srcOrd="1" destOrd="0" presId="urn:microsoft.com/office/officeart/2005/8/layout/hierarchy1"/>
    <dgm:cxn modelId="{ADB78228-DF3E-4A68-8887-17F71C6383EB}" type="presParOf" srcId="{8C981842-E823-48CA-8ECA-CE8B52C05239}" destId="{8E765E4B-C32C-44C5-BF48-166DE5F9A4FE}" srcOrd="0" destOrd="0" presId="urn:microsoft.com/office/officeart/2005/8/layout/hierarchy1"/>
    <dgm:cxn modelId="{155FFA17-8F3F-4A3D-8423-BA9AABCBAD6E}" type="presParOf" srcId="{8E765E4B-C32C-44C5-BF48-166DE5F9A4FE}" destId="{6688576E-0C45-4D59-BC0F-0DDAF806CAC0}" srcOrd="0" destOrd="0" presId="urn:microsoft.com/office/officeart/2005/8/layout/hierarchy1"/>
    <dgm:cxn modelId="{A9AD3E97-8392-4378-BDE6-7FDE6B63384E}" type="presParOf" srcId="{8E765E4B-C32C-44C5-BF48-166DE5F9A4FE}" destId="{85BFCFB4-8C82-4670-A791-EF7009250429}" srcOrd="1" destOrd="0" presId="urn:microsoft.com/office/officeart/2005/8/layout/hierarchy1"/>
    <dgm:cxn modelId="{6D37FBCF-55D4-464F-85FF-22538E74B9FA}" type="presParOf" srcId="{8C981842-E823-48CA-8ECA-CE8B52C05239}" destId="{4B5645D5-E96D-474A-A254-ECB59F333982}" srcOrd="1" destOrd="0" presId="urn:microsoft.com/office/officeart/2005/8/layout/hierarchy1"/>
    <dgm:cxn modelId="{C99F5564-B05C-44D3-8D70-97E416EEB533}" type="presParOf" srcId="{4B5645D5-E96D-474A-A254-ECB59F333982}" destId="{C84927AE-9213-40CB-B5FD-DE9D919712C2}" srcOrd="0" destOrd="0" presId="urn:microsoft.com/office/officeart/2005/8/layout/hierarchy1"/>
    <dgm:cxn modelId="{BB753239-9C42-4717-A4AF-CACE0C54FB3E}" type="presParOf" srcId="{4B5645D5-E96D-474A-A254-ECB59F333982}" destId="{8EDC2BB2-5F0A-4648-8CBF-6EE3E90C6891}" srcOrd="1" destOrd="0" presId="urn:microsoft.com/office/officeart/2005/8/layout/hierarchy1"/>
    <dgm:cxn modelId="{2F954113-DD7B-4D4F-B1D2-A09D98BABFC6}" type="presParOf" srcId="{8EDC2BB2-5F0A-4648-8CBF-6EE3E90C6891}" destId="{D4902C51-7070-4B9D-896D-7B54E26F0952}" srcOrd="0" destOrd="0" presId="urn:microsoft.com/office/officeart/2005/8/layout/hierarchy1"/>
    <dgm:cxn modelId="{0065E7DA-3579-4611-99C3-85B4097672B6}" type="presParOf" srcId="{D4902C51-7070-4B9D-896D-7B54E26F0952}" destId="{D93EB1CC-301E-4A5E-91EB-4CD14643E920}" srcOrd="0" destOrd="0" presId="urn:microsoft.com/office/officeart/2005/8/layout/hierarchy1"/>
    <dgm:cxn modelId="{3E9ED153-0BD0-4101-9B90-A10C99404B53}" type="presParOf" srcId="{D4902C51-7070-4B9D-896D-7B54E26F0952}" destId="{8AAC3C81-3691-4CA7-9010-7EF3F4F0197E}" srcOrd="1" destOrd="0" presId="urn:microsoft.com/office/officeart/2005/8/layout/hierarchy1"/>
    <dgm:cxn modelId="{C6A83BC1-00A4-494D-BCB3-40D092E17444}" type="presParOf" srcId="{8EDC2BB2-5F0A-4648-8CBF-6EE3E90C6891}" destId="{5B6B1A4E-A8FB-4F5F-9835-8B82DB83D45C}" srcOrd="1" destOrd="0" presId="urn:microsoft.com/office/officeart/2005/8/layout/hierarchy1"/>
    <dgm:cxn modelId="{E4C2A198-F527-4565-B1FB-5655FC7C8EF8}" type="presParOf" srcId="{4B5645D5-E96D-474A-A254-ECB59F333982}" destId="{310B6824-F39A-44AB-BC42-194F6499430F}" srcOrd="2" destOrd="0" presId="urn:microsoft.com/office/officeart/2005/8/layout/hierarchy1"/>
    <dgm:cxn modelId="{E472D0D1-A65D-40C7-B70A-8F85B9DFE102}" type="presParOf" srcId="{4B5645D5-E96D-474A-A254-ECB59F333982}" destId="{52B817CF-D21A-499C-8E2D-A21BCF9BA4CC}" srcOrd="3" destOrd="0" presId="urn:microsoft.com/office/officeart/2005/8/layout/hierarchy1"/>
    <dgm:cxn modelId="{EA28CB57-024C-47D5-A055-54CF0D4A75AA}" type="presParOf" srcId="{52B817CF-D21A-499C-8E2D-A21BCF9BA4CC}" destId="{851C6C2D-F194-4F30-BFB6-5368AF37BB46}" srcOrd="0" destOrd="0" presId="urn:microsoft.com/office/officeart/2005/8/layout/hierarchy1"/>
    <dgm:cxn modelId="{003FB206-CFAE-4FA6-B22F-44A137ACE9ED}" type="presParOf" srcId="{851C6C2D-F194-4F30-BFB6-5368AF37BB46}" destId="{15DE96BB-0024-4AAA-AF65-DF7A6B3F4B75}" srcOrd="0" destOrd="0" presId="urn:microsoft.com/office/officeart/2005/8/layout/hierarchy1"/>
    <dgm:cxn modelId="{81DA7A4F-A07D-4344-A282-349F2C1EB699}" type="presParOf" srcId="{851C6C2D-F194-4F30-BFB6-5368AF37BB46}" destId="{DF90C6CF-4F3B-4506-9BBE-244CB6E6DCE5}" srcOrd="1" destOrd="0" presId="urn:microsoft.com/office/officeart/2005/8/layout/hierarchy1"/>
    <dgm:cxn modelId="{7233DBBC-CFB7-4B62-8364-305F0720C563}" type="presParOf" srcId="{52B817CF-D21A-499C-8E2D-A21BCF9BA4CC}" destId="{BDC481B3-DCD6-4BBE-B2E4-BAD760E38DF9}" srcOrd="1" destOrd="0" presId="urn:microsoft.com/office/officeart/2005/8/layout/hierarchy1"/>
    <dgm:cxn modelId="{0CACCCE0-5FF3-4306-8BF2-43EFE3E521D2}" type="presParOf" srcId="{4B5645D5-E96D-474A-A254-ECB59F333982}" destId="{8093F2D5-58D0-4F91-97BD-962AD27932B9}" srcOrd="4" destOrd="0" presId="urn:microsoft.com/office/officeart/2005/8/layout/hierarchy1"/>
    <dgm:cxn modelId="{1EDDEA0B-7E20-4885-BDFB-FEE8781D176C}" type="presParOf" srcId="{4B5645D5-E96D-474A-A254-ECB59F333982}" destId="{E9322205-300D-4870-8088-786ABE58B819}" srcOrd="5" destOrd="0" presId="urn:microsoft.com/office/officeart/2005/8/layout/hierarchy1"/>
    <dgm:cxn modelId="{FDBDB204-79B7-4168-AC1A-8FD9D204E318}" type="presParOf" srcId="{E9322205-300D-4870-8088-786ABE58B819}" destId="{B20BCF15-0FDB-4B88-9360-A79440475F99}" srcOrd="0" destOrd="0" presId="urn:microsoft.com/office/officeart/2005/8/layout/hierarchy1"/>
    <dgm:cxn modelId="{40F939DA-EE20-4885-8EA7-F9BD85AA3A0E}" type="presParOf" srcId="{B20BCF15-0FDB-4B88-9360-A79440475F99}" destId="{B3486143-2540-436A-A55B-7F41F1E74854}" srcOrd="0" destOrd="0" presId="urn:microsoft.com/office/officeart/2005/8/layout/hierarchy1"/>
    <dgm:cxn modelId="{4101D90F-6B0F-4B09-8A3E-5877FA7FE0EF}" type="presParOf" srcId="{B20BCF15-0FDB-4B88-9360-A79440475F99}" destId="{328D1468-6B1F-4618-9C7A-A00758C983C4}" srcOrd="1" destOrd="0" presId="urn:microsoft.com/office/officeart/2005/8/layout/hierarchy1"/>
    <dgm:cxn modelId="{C0992165-47FC-483F-BBF3-5B81280B01E1}" type="presParOf" srcId="{E9322205-300D-4870-8088-786ABE58B819}" destId="{44407FEE-91D5-40CD-9E45-61083811DF99}" srcOrd="1" destOrd="0" presId="urn:microsoft.com/office/officeart/2005/8/layout/hierarchy1"/>
    <dgm:cxn modelId="{8B7B2794-5A10-4579-99F3-511306D0EAA2}" type="presParOf" srcId="{F5E410FE-EE6C-4173-B6EF-FCABF5F61835}" destId="{440430A8-C60A-44F1-BEB7-57F92CC7F1B2}" srcOrd="2" destOrd="0" presId="urn:microsoft.com/office/officeart/2005/8/layout/hierarchy1"/>
    <dgm:cxn modelId="{6377A14B-7B4C-4AC8-91B4-5F6CEC55D684}" type="presParOf" srcId="{F5E410FE-EE6C-4173-B6EF-FCABF5F61835}" destId="{0CE0C54C-6C83-4C8E-8C8E-38CCDFB5655D}" srcOrd="3" destOrd="0" presId="urn:microsoft.com/office/officeart/2005/8/layout/hierarchy1"/>
    <dgm:cxn modelId="{0B5805A7-884C-424A-BCAF-06F5FD85ECEF}" type="presParOf" srcId="{0CE0C54C-6C83-4C8E-8C8E-38CCDFB5655D}" destId="{0D4F824D-AC25-40AF-8601-54EB675B70E8}" srcOrd="0" destOrd="0" presId="urn:microsoft.com/office/officeart/2005/8/layout/hierarchy1"/>
    <dgm:cxn modelId="{94482B0C-3D8D-486F-B368-5FDAEE6E5649}" type="presParOf" srcId="{0D4F824D-AC25-40AF-8601-54EB675B70E8}" destId="{D1A66F0A-1E36-4EB8-B4BA-6342EB1934DE}" srcOrd="0" destOrd="0" presId="urn:microsoft.com/office/officeart/2005/8/layout/hierarchy1"/>
    <dgm:cxn modelId="{A09DF0B9-F594-4965-B1FB-91A6E5FB4E42}" type="presParOf" srcId="{0D4F824D-AC25-40AF-8601-54EB675B70E8}" destId="{37E814D3-4098-4FB5-A100-B699288AA285}" srcOrd="1" destOrd="0" presId="urn:microsoft.com/office/officeart/2005/8/layout/hierarchy1"/>
    <dgm:cxn modelId="{01ED66E8-13AC-4A6F-BCF3-A57F92139474}" type="presParOf" srcId="{0CE0C54C-6C83-4C8E-8C8E-38CCDFB5655D}" destId="{CA66B38B-2915-42F4-821A-4046AEB01B72}" srcOrd="1" destOrd="0" presId="urn:microsoft.com/office/officeart/2005/8/layout/hierarchy1"/>
    <dgm:cxn modelId="{A8DE5FC3-CE03-43D0-9B16-85E9874AE7C8}" type="presParOf" srcId="{CA66B38B-2915-42F4-821A-4046AEB01B72}" destId="{31F0B89E-C542-4B66-9C24-ED443E2E3A8E}" srcOrd="0" destOrd="0" presId="urn:microsoft.com/office/officeart/2005/8/layout/hierarchy1"/>
    <dgm:cxn modelId="{5A30FC3E-6556-465D-B601-C1DD050EBCE5}" type="presParOf" srcId="{CA66B38B-2915-42F4-821A-4046AEB01B72}" destId="{4FAD675E-B394-413C-8FCF-01DDEB4D1C99}" srcOrd="1" destOrd="0" presId="urn:microsoft.com/office/officeart/2005/8/layout/hierarchy1"/>
    <dgm:cxn modelId="{3BCC0EC8-EF7B-4EFC-8A40-0D379CE5D0E5}" type="presParOf" srcId="{4FAD675E-B394-413C-8FCF-01DDEB4D1C99}" destId="{5162F5CE-EF35-4EBC-A918-73699F00B123}" srcOrd="0" destOrd="0" presId="urn:microsoft.com/office/officeart/2005/8/layout/hierarchy1"/>
    <dgm:cxn modelId="{E0E85F6F-E731-4E77-8461-C6CAE6EB2CE9}" type="presParOf" srcId="{5162F5CE-EF35-4EBC-A918-73699F00B123}" destId="{881E5925-B5E3-4028-9495-4EC27EF8C891}" srcOrd="0" destOrd="0" presId="urn:microsoft.com/office/officeart/2005/8/layout/hierarchy1"/>
    <dgm:cxn modelId="{A00B1155-5058-4EC4-9706-2A1C605DCFB8}" type="presParOf" srcId="{5162F5CE-EF35-4EBC-A918-73699F00B123}" destId="{4A63BDB6-EFAD-43FF-9E8A-B85764C2E0DC}" srcOrd="1" destOrd="0" presId="urn:microsoft.com/office/officeart/2005/8/layout/hierarchy1"/>
    <dgm:cxn modelId="{F7236FA6-0D95-40F0-9856-EA2BD599455B}" type="presParOf" srcId="{4FAD675E-B394-413C-8FCF-01DDEB4D1C99}" destId="{85ACAF02-73A7-4CDA-B001-B62626687B9B}" srcOrd="1" destOrd="0" presId="urn:microsoft.com/office/officeart/2005/8/layout/hierarchy1"/>
    <dgm:cxn modelId="{9AF28C1D-8361-4519-9429-6073C081B9A8}" type="presParOf" srcId="{F5E410FE-EE6C-4173-B6EF-FCABF5F61835}" destId="{2E5A6981-635C-437D-AE6A-7EA88893C4CB}" srcOrd="4" destOrd="0" presId="urn:microsoft.com/office/officeart/2005/8/layout/hierarchy1"/>
    <dgm:cxn modelId="{ACE01411-A2E4-4624-A55D-6DDB7E7DA3B8}" type="presParOf" srcId="{F5E410FE-EE6C-4173-B6EF-FCABF5F61835}" destId="{7EDB6575-72E1-470F-8A67-E784FDA71925}" srcOrd="5" destOrd="0" presId="urn:microsoft.com/office/officeart/2005/8/layout/hierarchy1"/>
    <dgm:cxn modelId="{8B7B6678-3E38-477E-A815-621287992095}" type="presParOf" srcId="{7EDB6575-72E1-470F-8A67-E784FDA71925}" destId="{B904BB58-1341-4141-9038-39AA8C51E3F7}" srcOrd="0" destOrd="0" presId="urn:microsoft.com/office/officeart/2005/8/layout/hierarchy1"/>
    <dgm:cxn modelId="{B66C2EE9-BF4D-4AE5-B9C3-15C397C92A8F}" type="presParOf" srcId="{B904BB58-1341-4141-9038-39AA8C51E3F7}" destId="{9D2388D0-3965-43AF-B22E-D5963EF24F15}" srcOrd="0" destOrd="0" presId="urn:microsoft.com/office/officeart/2005/8/layout/hierarchy1"/>
    <dgm:cxn modelId="{B47930B0-FE40-4074-9571-D0EF4037BD29}" type="presParOf" srcId="{B904BB58-1341-4141-9038-39AA8C51E3F7}" destId="{03B6C315-3D5F-4811-9E06-5D9978F0CD8F}" srcOrd="1" destOrd="0" presId="urn:microsoft.com/office/officeart/2005/8/layout/hierarchy1"/>
    <dgm:cxn modelId="{C6161A79-6C4F-4D56-AF37-4459354B923C}" type="presParOf" srcId="{7EDB6575-72E1-470F-8A67-E784FDA71925}" destId="{F5CD983A-519A-49F6-A74E-C810E8FBE302}" srcOrd="1" destOrd="0" presId="urn:microsoft.com/office/officeart/2005/8/layout/hierarchy1"/>
    <dgm:cxn modelId="{3F249FBB-BED7-4F07-85AE-1E8367A3B708}" type="presParOf" srcId="{F5CD983A-519A-49F6-A74E-C810E8FBE302}" destId="{20B18300-F6F0-472C-81AC-10EF830FC9A1}" srcOrd="0" destOrd="0" presId="urn:microsoft.com/office/officeart/2005/8/layout/hierarchy1"/>
    <dgm:cxn modelId="{4DAD29C5-32DC-4545-84D6-57BD0EFBD2FC}" type="presParOf" srcId="{F5CD983A-519A-49F6-A74E-C810E8FBE302}" destId="{9CDF2D8D-9D27-4C96-BC3C-89C772E1E84D}" srcOrd="1" destOrd="0" presId="urn:microsoft.com/office/officeart/2005/8/layout/hierarchy1"/>
    <dgm:cxn modelId="{EAB0B1DB-C9AD-49F3-95CC-8CAD3A764B04}" type="presParOf" srcId="{9CDF2D8D-9D27-4C96-BC3C-89C772E1E84D}" destId="{0CE64019-3BF5-415F-A11A-178E860C77A9}" srcOrd="0" destOrd="0" presId="urn:microsoft.com/office/officeart/2005/8/layout/hierarchy1"/>
    <dgm:cxn modelId="{9AB23503-90BC-4F8C-B87A-B316E3967BB4}" type="presParOf" srcId="{0CE64019-3BF5-415F-A11A-178E860C77A9}" destId="{22E98743-6F84-4933-9A2C-803CEFA4DAD1}" srcOrd="0" destOrd="0" presId="urn:microsoft.com/office/officeart/2005/8/layout/hierarchy1"/>
    <dgm:cxn modelId="{69D38538-C1D8-4A84-B5A6-CF87BBB8B821}" type="presParOf" srcId="{0CE64019-3BF5-415F-A11A-178E860C77A9}" destId="{2668B661-B8CB-451B-BE45-45F5D257F0E3}" srcOrd="1" destOrd="0" presId="urn:microsoft.com/office/officeart/2005/8/layout/hierarchy1"/>
    <dgm:cxn modelId="{7E49A264-53EF-4797-A5FD-71BF699826DC}" type="presParOf" srcId="{9CDF2D8D-9D27-4C96-BC3C-89C772E1E84D}" destId="{D2B1EE1A-F517-437C-9A8B-93BFEA16408B}" srcOrd="1" destOrd="0" presId="urn:microsoft.com/office/officeart/2005/8/layout/hierarchy1"/>
    <dgm:cxn modelId="{EE4CDAD0-5CB5-44F1-A4F2-62C3B9FAB0CB}" type="presParOf" srcId="{F5CD983A-519A-49F6-A74E-C810E8FBE302}" destId="{7A5C8A13-7B97-4BF2-8133-35F4EB1D9332}" srcOrd="2" destOrd="0" presId="urn:microsoft.com/office/officeart/2005/8/layout/hierarchy1"/>
    <dgm:cxn modelId="{3A973A60-2915-4D0D-8A17-9F8367E559B6}" type="presParOf" srcId="{F5CD983A-519A-49F6-A74E-C810E8FBE302}" destId="{BA564C74-5012-48ED-A30E-5BF1D677548A}" srcOrd="3" destOrd="0" presId="urn:microsoft.com/office/officeart/2005/8/layout/hierarchy1"/>
    <dgm:cxn modelId="{8B86AA89-49D2-462B-B089-CDCB42FD08C7}" type="presParOf" srcId="{BA564C74-5012-48ED-A30E-5BF1D677548A}" destId="{B841F6E0-28D1-43ED-8ECE-E435F6B9F68E}" srcOrd="0" destOrd="0" presId="urn:microsoft.com/office/officeart/2005/8/layout/hierarchy1"/>
    <dgm:cxn modelId="{9527136D-B2F3-491C-B078-EF136B756AD9}" type="presParOf" srcId="{B841F6E0-28D1-43ED-8ECE-E435F6B9F68E}" destId="{FCB619A8-F02E-49E8-A3ED-D4EB4EA02314}" srcOrd="0" destOrd="0" presId="urn:microsoft.com/office/officeart/2005/8/layout/hierarchy1"/>
    <dgm:cxn modelId="{AAB0386B-91E4-414A-BCC1-B7270DFFD91F}" type="presParOf" srcId="{B841F6E0-28D1-43ED-8ECE-E435F6B9F68E}" destId="{6BB4B1F9-D3B1-4FBF-83FA-C529A35E0CBC}" srcOrd="1" destOrd="0" presId="urn:microsoft.com/office/officeart/2005/8/layout/hierarchy1"/>
    <dgm:cxn modelId="{BC688FC9-746F-4ADA-9F2B-082783BAD7BE}" type="presParOf" srcId="{BA564C74-5012-48ED-A30E-5BF1D677548A}" destId="{2CF2473E-7075-4852-BAE7-1871B6BB665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47D18DB-ED91-4A3C-A51F-C210AAC6B075}" type="doc">
      <dgm:prSet loTypeId="urn:microsoft.com/office/officeart/2005/8/layout/hierarchy1" loCatId="hierarchy" qsTypeId="urn:microsoft.com/office/officeart/2005/8/quickstyle/simple1#6" qsCatId="simple" csTypeId="urn:microsoft.com/office/officeart/2005/8/colors/accent1_2#4" csCatId="accent1" phldr="1"/>
      <dgm:spPr/>
      <dgm:t>
        <a:bodyPr/>
        <a:lstStyle/>
        <a:p>
          <a:endParaRPr lang="es-ES"/>
        </a:p>
      </dgm:t>
    </dgm:pt>
    <dgm:pt modelId="{CB4214BD-55E5-4AB2-9DAD-BF2CB23B0CDF}">
      <dgm:prSet phldrT="[Texto]" custT="1"/>
      <dgm:spPr>
        <a:ln>
          <a:solidFill>
            <a:srgbClr val="4F81BD"/>
          </a:solidFill>
        </a:ln>
        <a:scene3d>
          <a:camera prst="orthographicFront"/>
          <a:lightRig rig="threePt" dir="t"/>
        </a:scene3d>
        <a:sp3d>
          <a:bevelT prst="convex"/>
        </a:sp3d>
      </dgm:spPr>
      <dgm:t>
        <a:bodyPr/>
        <a:lstStyle/>
        <a:p>
          <a:r>
            <a:rPr lang="es-ES" sz="1800" dirty="0" smtClean="0">
              <a:latin typeface="Arial Black" pitchFamily="34" charset="0"/>
            </a:rPr>
            <a:t>JULES VERNE</a:t>
          </a:r>
          <a:endParaRPr lang="es-ES" sz="1800" dirty="0"/>
        </a:p>
      </dgm:t>
    </dgm:pt>
    <dgm:pt modelId="{320F9EFB-2673-4A02-A174-FFE8E243F1E2}" type="parTrans" cxnId="{280F3D0B-AB51-44EF-9A52-6055B0A5E84B}">
      <dgm:prSet/>
      <dgm:spPr/>
      <dgm:t>
        <a:bodyPr/>
        <a:lstStyle/>
        <a:p>
          <a:endParaRPr lang="es-ES"/>
        </a:p>
      </dgm:t>
    </dgm:pt>
    <dgm:pt modelId="{631CF17A-DD0D-46D5-9E52-60B40057A96A}" type="sibTrans" cxnId="{280F3D0B-AB51-44EF-9A52-6055B0A5E84B}">
      <dgm:prSet/>
      <dgm:spPr/>
      <dgm:t>
        <a:bodyPr/>
        <a:lstStyle/>
        <a:p>
          <a:endParaRPr lang="es-ES"/>
        </a:p>
      </dgm:t>
    </dgm:pt>
    <dgm:pt modelId="{D58A15B5-5FE9-46EC-8CDB-DC0D3A716788}">
      <dgm:prSet phldrT="[Texto]" custT="1"/>
      <dgm:spPr>
        <a:ln>
          <a:solidFill>
            <a:srgbClr val="C0504D"/>
          </a:solidFill>
        </a:ln>
        <a:scene3d>
          <a:camera prst="orthographicFront"/>
          <a:lightRig rig="threePt" dir="t"/>
        </a:scene3d>
        <a:sp3d>
          <a:bevelT prst="convex"/>
        </a:sp3d>
      </dgm:spPr>
      <dgm:t>
        <a:bodyPr/>
        <a:lstStyle/>
        <a:p>
          <a:r>
            <a:rPr lang="es-ES" sz="1800" b="1" dirty="0" smtClean="0"/>
            <a:t>Matemáticas</a:t>
          </a:r>
          <a:endParaRPr lang="es-ES" sz="1800" b="1" dirty="0"/>
        </a:p>
      </dgm:t>
    </dgm:pt>
    <dgm:pt modelId="{743F5F8B-1EB4-44AA-918E-6D6E8FFB9239}" type="parTrans" cxnId="{30D93917-6AB8-4411-BD85-BABF81DE0EAB}">
      <dgm:prSet/>
      <dgm:spPr/>
      <dgm:t>
        <a:bodyPr/>
        <a:lstStyle/>
        <a:p>
          <a:endParaRPr lang="es-ES"/>
        </a:p>
      </dgm:t>
    </dgm:pt>
    <dgm:pt modelId="{D7E3E3F6-8195-4DD4-BEFB-23925A2A7631}" type="sibTrans" cxnId="{30D93917-6AB8-4411-BD85-BABF81DE0EAB}">
      <dgm:prSet/>
      <dgm:spPr/>
      <dgm:t>
        <a:bodyPr/>
        <a:lstStyle/>
        <a:p>
          <a:endParaRPr lang="es-ES"/>
        </a:p>
      </dgm:t>
    </dgm:pt>
    <dgm:pt modelId="{EF9C2D03-0616-4EFA-823A-8BA53C32B416}">
      <dgm:prSet phldrT="[Texto]" custT="1"/>
      <dgm:spPr>
        <a:ln>
          <a:solidFill>
            <a:srgbClr val="9BBB59"/>
          </a:solidFill>
        </a:ln>
        <a:scene3d>
          <a:camera prst="orthographicFront"/>
          <a:lightRig rig="threePt" dir="t"/>
        </a:scene3d>
        <a:sp3d>
          <a:bevelT prst="convex"/>
        </a:sp3d>
      </dgm:spPr>
      <dgm:t>
        <a:bodyPr/>
        <a:lstStyle/>
        <a:p>
          <a:r>
            <a:rPr lang="es-ES" sz="1200" b="1" dirty="0" smtClean="0"/>
            <a:t>Escalas</a:t>
          </a:r>
          <a:endParaRPr lang="es-ES" sz="1200" b="1" dirty="0"/>
        </a:p>
      </dgm:t>
    </dgm:pt>
    <dgm:pt modelId="{72BC9728-371C-4DFE-A894-D7561031173E}" type="parTrans" cxnId="{ED25B26E-FCA6-40A2-8B23-0E526D573D63}">
      <dgm:prSet/>
      <dgm:spPr/>
      <dgm:t>
        <a:bodyPr/>
        <a:lstStyle/>
        <a:p>
          <a:endParaRPr lang="es-ES"/>
        </a:p>
      </dgm:t>
    </dgm:pt>
    <dgm:pt modelId="{9BD9D5BB-054A-4DE1-B4F1-E3FFF20951FF}" type="sibTrans" cxnId="{ED25B26E-FCA6-40A2-8B23-0E526D573D63}">
      <dgm:prSet/>
      <dgm:spPr/>
      <dgm:t>
        <a:bodyPr/>
        <a:lstStyle/>
        <a:p>
          <a:endParaRPr lang="es-ES"/>
        </a:p>
      </dgm:t>
    </dgm:pt>
    <dgm:pt modelId="{C7EFB33A-75B2-47A5-8CE5-57D53758A10A}">
      <dgm:prSet phldrT="[Texto]" custT="1"/>
      <dgm:spPr>
        <a:ln>
          <a:solidFill>
            <a:srgbClr val="9BBB59"/>
          </a:solidFill>
        </a:ln>
        <a:scene3d>
          <a:camera prst="orthographicFront"/>
          <a:lightRig rig="threePt" dir="t"/>
        </a:scene3d>
        <a:sp3d>
          <a:bevelT prst="convex"/>
        </a:sp3d>
      </dgm:spPr>
      <dgm:t>
        <a:bodyPr/>
        <a:lstStyle/>
        <a:p>
          <a:r>
            <a:rPr lang="es-ES" sz="1200" b="1" dirty="0" smtClean="0"/>
            <a:t>Coordenadas</a:t>
          </a:r>
          <a:endParaRPr lang="es-ES" sz="1200" b="1" dirty="0"/>
        </a:p>
      </dgm:t>
    </dgm:pt>
    <dgm:pt modelId="{8D105F7A-DB18-4329-B202-B64FE4856FD1}" type="parTrans" cxnId="{5D3FFD8E-A6E9-4ECB-83C1-5B32A90024ED}">
      <dgm:prSet/>
      <dgm:spPr/>
      <dgm:t>
        <a:bodyPr/>
        <a:lstStyle/>
        <a:p>
          <a:endParaRPr lang="es-ES"/>
        </a:p>
      </dgm:t>
    </dgm:pt>
    <dgm:pt modelId="{C0078DF2-2D5B-4B58-A4D1-BE6DD1D6F7B5}" type="sibTrans" cxnId="{5D3FFD8E-A6E9-4ECB-83C1-5B32A90024ED}">
      <dgm:prSet/>
      <dgm:spPr/>
      <dgm:t>
        <a:bodyPr/>
        <a:lstStyle/>
        <a:p>
          <a:endParaRPr lang="es-ES"/>
        </a:p>
      </dgm:t>
    </dgm:pt>
    <dgm:pt modelId="{166D7E2A-76F5-4435-A1EE-237A67E3D550}">
      <dgm:prSet phldrT="[Texto]" custT="1"/>
      <dgm:spPr>
        <a:ln>
          <a:solidFill>
            <a:srgbClr val="C0504D"/>
          </a:solidFill>
        </a:ln>
        <a:scene3d>
          <a:camera prst="orthographicFront"/>
          <a:lightRig rig="threePt" dir="t"/>
        </a:scene3d>
        <a:sp3d>
          <a:bevelT prst="convex"/>
        </a:sp3d>
      </dgm:spPr>
      <dgm:t>
        <a:bodyPr/>
        <a:lstStyle/>
        <a:p>
          <a:r>
            <a:rPr lang="es-ES" sz="1800" b="1" dirty="0" smtClean="0"/>
            <a:t>Inglés</a:t>
          </a:r>
          <a:endParaRPr lang="es-ES" sz="1800" b="1" dirty="0"/>
        </a:p>
      </dgm:t>
    </dgm:pt>
    <dgm:pt modelId="{C00D36E1-9782-4BC1-A38A-21E38FE982B0}" type="parTrans" cxnId="{96317DF3-4BE6-45FD-9383-4FC68AD3640E}">
      <dgm:prSet/>
      <dgm:spPr/>
      <dgm:t>
        <a:bodyPr/>
        <a:lstStyle/>
        <a:p>
          <a:endParaRPr lang="es-ES"/>
        </a:p>
      </dgm:t>
    </dgm:pt>
    <dgm:pt modelId="{B14CA8FA-009F-4F24-A711-A07D06B9151B}" type="sibTrans" cxnId="{96317DF3-4BE6-45FD-9383-4FC68AD3640E}">
      <dgm:prSet/>
      <dgm:spPr/>
      <dgm:t>
        <a:bodyPr/>
        <a:lstStyle/>
        <a:p>
          <a:endParaRPr lang="es-ES"/>
        </a:p>
      </dgm:t>
    </dgm:pt>
    <dgm:pt modelId="{4FAE6B3C-BAC5-4F19-BB97-3745962AA058}">
      <dgm:prSet phldrT="[Texto]" custT="1"/>
      <dgm:spPr>
        <a:ln>
          <a:solidFill>
            <a:srgbClr val="9BBB59"/>
          </a:solidFill>
        </a:ln>
        <a:scene3d>
          <a:camera prst="orthographicFront"/>
          <a:lightRig rig="threePt" dir="t"/>
        </a:scene3d>
        <a:sp3d>
          <a:bevelT prst="convex"/>
        </a:sp3d>
      </dgm:spPr>
      <dgm:t>
        <a:bodyPr/>
        <a:lstStyle/>
        <a:p>
          <a:r>
            <a:rPr lang="es-ES" sz="1200" b="1" dirty="0" smtClean="0"/>
            <a:t>Londres</a:t>
          </a:r>
          <a:endParaRPr lang="es-ES" sz="1200" b="1" dirty="0"/>
        </a:p>
      </dgm:t>
    </dgm:pt>
    <dgm:pt modelId="{F506F1E4-CDC9-43DF-BB77-3832B204C41D}" type="parTrans" cxnId="{CC541C69-C9FC-4493-ACAB-3A9529238E9C}">
      <dgm:prSet/>
      <dgm:spPr/>
      <dgm:t>
        <a:bodyPr/>
        <a:lstStyle/>
        <a:p>
          <a:endParaRPr lang="es-ES"/>
        </a:p>
      </dgm:t>
    </dgm:pt>
    <dgm:pt modelId="{0DE49639-3C90-4722-B583-40813D5C25C4}" type="sibTrans" cxnId="{CC541C69-C9FC-4493-ACAB-3A9529238E9C}">
      <dgm:prSet/>
      <dgm:spPr/>
      <dgm:t>
        <a:bodyPr/>
        <a:lstStyle/>
        <a:p>
          <a:endParaRPr lang="es-ES"/>
        </a:p>
      </dgm:t>
    </dgm:pt>
    <dgm:pt modelId="{937AE805-A222-47FE-A838-F270CF024864}">
      <dgm:prSet phldrT="[Texto]" custT="1"/>
      <dgm:spPr>
        <a:ln>
          <a:solidFill>
            <a:srgbClr val="9BBB59"/>
          </a:solidFill>
        </a:ln>
        <a:scene3d>
          <a:camera prst="orthographicFront"/>
          <a:lightRig rig="threePt" dir="t"/>
        </a:scene3d>
        <a:sp3d>
          <a:bevelT prst="convex"/>
        </a:sp3d>
      </dgm:spPr>
      <dgm:t>
        <a:bodyPr/>
        <a:lstStyle/>
        <a:p>
          <a:r>
            <a:rPr lang="es-ES" sz="1200" b="1" dirty="0" smtClean="0"/>
            <a:t>Medidas: </a:t>
          </a:r>
          <a:r>
            <a:rPr lang="es-ES" sz="1200" b="1" dirty="0" err="1" smtClean="0"/>
            <a:t>Lonxitude</a:t>
          </a:r>
          <a:r>
            <a:rPr lang="es-ES" sz="1200" b="1" dirty="0" smtClean="0"/>
            <a:t>, tempo</a:t>
          </a:r>
          <a:endParaRPr lang="es-ES" sz="1200" b="1" dirty="0"/>
        </a:p>
      </dgm:t>
    </dgm:pt>
    <dgm:pt modelId="{64B22C3F-65D4-4B68-9495-B125FBCB1B43}" type="parTrans" cxnId="{507D2B55-9C03-48C1-986A-25AA306AD09C}">
      <dgm:prSet/>
      <dgm:spPr/>
      <dgm:t>
        <a:bodyPr/>
        <a:lstStyle/>
        <a:p>
          <a:endParaRPr lang="es-ES"/>
        </a:p>
      </dgm:t>
    </dgm:pt>
    <dgm:pt modelId="{827CBE02-D073-4074-A783-1B2C339F2451}" type="sibTrans" cxnId="{507D2B55-9C03-48C1-986A-25AA306AD09C}">
      <dgm:prSet/>
      <dgm:spPr/>
      <dgm:t>
        <a:bodyPr/>
        <a:lstStyle/>
        <a:p>
          <a:endParaRPr lang="es-ES"/>
        </a:p>
      </dgm:t>
    </dgm:pt>
    <dgm:pt modelId="{EBC424B3-CE01-45A3-B4BF-FFB4107578BF}">
      <dgm:prSet phldrT="[Texto]" custT="1"/>
      <dgm:spPr>
        <a:ln>
          <a:solidFill>
            <a:srgbClr val="9BBB59"/>
          </a:solidFill>
        </a:ln>
        <a:scene3d>
          <a:camera prst="orthographicFront"/>
          <a:lightRig rig="threePt" dir="t"/>
        </a:scene3d>
        <a:sp3d>
          <a:bevelT prst="convex"/>
        </a:sp3d>
      </dgm:spPr>
      <dgm:t>
        <a:bodyPr/>
        <a:lstStyle/>
        <a:p>
          <a:r>
            <a:rPr lang="es-ES" sz="1200" b="1" dirty="0" err="1" smtClean="0"/>
            <a:t>Costumes</a:t>
          </a:r>
          <a:r>
            <a:rPr lang="es-ES" sz="1200" b="1" dirty="0" smtClean="0"/>
            <a:t> londinenses</a:t>
          </a:r>
          <a:endParaRPr lang="es-ES" sz="1200" b="1" dirty="0"/>
        </a:p>
      </dgm:t>
    </dgm:pt>
    <dgm:pt modelId="{8A8FBF8F-EC80-4A66-B266-AAFF3ED11DCD}" type="parTrans" cxnId="{4CB01EBB-BA1D-4552-A30B-9A4A5BF503E9}">
      <dgm:prSet/>
      <dgm:spPr/>
      <dgm:t>
        <a:bodyPr/>
        <a:lstStyle/>
        <a:p>
          <a:endParaRPr lang="es-ES"/>
        </a:p>
      </dgm:t>
    </dgm:pt>
    <dgm:pt modelId="{4BB40AF6-9174-4973-8DF5-059E6D70A4B4}" type="sibTrans" cxnId="{4CB01EBB-BA1D-4552-A30B-9A4A5BF503E9}">
      <dgm:prSet/>
      <dgm:spPr/>
      <dgm:t>
        <a:bodyPr/>
        <a:lstStyle/>
        <a:p>
          <a:endParaRPr lang="es-ES"/>
        </a:p>
      </dgm:t>
    </dgm:pt>
    <dgm:pt modelId="{9E4F878A-E90C-4329-9325-72B5FA221617}">
      <dgm:prSet phldrT="[Texto]" custT="1"/>
      <dgm:spPr>
        <a:ln>
          <a:solidFill>
            <a:srgbClr val="9BBB59"/>
          </a:solidFill>
        </a:ln>
        <a:scene3d>
          <a:camera prst="orthographicFront"/>
          <a:lightRig rig="threePt" dir="t"/>
        </a:scene3d>
        <a:sp3d>
          <a:bevelT prst="convex"/>
        </a:sp3d>
      </dgm:spPr>
      <dgm:t>
        <a:bodyPr/>
        <a:lstStyle/>
        <a:p>
          <a:r>
            <a:rPr lang="es-ES" sz="1200" b="1" dirty="0" smtClean="0"/>
            <a:t>Vocabulario específico das temáticas</a:t>
          </a:r>
          <a:endParaRPr lang="es-ES" sz="1200" b="1" dirty="0"/>
        </a:p>
      </dgm:t>
    </dgm:pt>
    <dgm:pt modelId="{B1D1F849-14EB-4144-A791-C522B96ACA35}" type="parTrans" cxnId="{254A8131-EF76-4917-AEE7-A94A6BA4163E}">
      <dgm:prSet/>
      <dgm:spPr/>
      <dgm:t>
        <a:bodyPr/>
        <a:lstStyle/>
        <a:p>
          <a:endParaRPr lang="es-ES"/>
        </a:p>
      </dgm:t>
    </dgm:pt>
    <dgm:pt modelId="{26DE3362-CB53-47AB-AF59-7A31C661AB20}" type="sibTrans" cxnId="{254A8131-EF76-4917-AEE7-A94A6BA4163E}">
      <dgm:prSet/>
      <dgm:spPr/>
      <dgm:t>
        <a:bodyPr/>
        <a:lstStyle/>
        <a:p>
          <a:endParaRPr lang="es-ES"/>
        </a:p>
      </dgm:t>
    </dgm:pt>
    <dgm:pt modelId="{CD10121F-CE89-43E6-9D91-8A81F3C69FFF}" type="pres">
      <dgm:prSet presAssocID="{E47D18DB-ED91-4A3C-A51F-C210AAC6B07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41441D90-4A9E-4209-AF2F-6BFD003FA60F}" type="pres">
      <dgm:prSet presAssocID="{CB4214BD-55E5-4AB2-9DAD-BF2CB23B0CDF}" presName="hierRoot1" presStyleCnt="0"/>
      <dgm:spPr/>
    </dgm:pt>
    <dgm:pt modelId="{FEA77B40-4C08-4039-82C7-F783D701D95E}" type="pres">
      <dgm:prSet presAssocID="{CB4214BD-55E5-4AB2-9DAD-BF2CB23B0CDF}" presName="composite" presStyleCnt="0"/>
      <dgm:spPr/>
    </dgm:pt>
    <dgm:pt modelId="{1D48ED6D-FF95-4031-B8F0-2E28BCBF0AD7}" type="pres">
      <dgm:prSet presAssocID="{CB4214BD-55E5-4AB2-9DAD-BF2CB23B0CDF}" presName="background" presStyleLbl="node0" presStyleIdx="0" presStyleCnt="1"/>
      <dgm:spPr>
        <a:solidFill>
          <a:srgbClr val="4F81BD"/>
        </a:solidFill>
        <a:effectLst>
          <a:glow rad="101600">
            <a:schemeClr val="accent2">
              <a:satMod val="175000"/>
              <a:alpha val="40000"/>
            </a:schemeClr>
          </a:glow>
        </a:effectLst>
      </dgm:spPr>
    </dgm:pt>
    <dgm:pt modelId="{119882AF-5F91-40E5-BBAC-208C4378DC6A}" type="pres">
      <dgm:prSet presAssocID="{CB4214BD-55E5-4AB2-9DAD-BF2CB23B0CDF}" presName="text" presStyleLbl="fgAcc0" presStyleIdx="0" presStyleCnt="1" custScaleX="124282" custScaleY="148560" custLinFactY="-66230" custLinFactNeighborX="-1085" custLinFactNeighborY="-10000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6173FA3D-B18D-4444-9851-B5E9F0FDC8E1}" type="pres">
      <dgm:prSet presAssocID="{CB4214BD-55E5-4AB2-9DAD-BF2CB23B0CDF}" presName="hierChild2" presStyleCnt="0"/>
      <dgm:spPr/>
    </dgm:pt>
    <dgm:pt modelId="{5DD62FB2-A610-4E3B-BEE9-1842698AEB93}" type="pres">
      <dgm:prSet presAssocID="{743F5F8B-1EB4-44AA-918E-6D6E8FFB9239}" presName="Name10" presStyleLbl="parChTrans1D2" presStyleIdx="0" presStyleCnt="2"/>
      <dgm:spPr/>
      <dgm:t>
        <a:bodyPr/>
        <a:lstStyle/>
        <a:p>
          <a:endParaRPr lang="es-ES"/>
        </a:p>
      </dgm:t>
    </dgm:pt>
    <dgm:pt modelId="{FC313208-D9FA-43C9-BAB9-24054CD92FFA}" type="pres">
      <dgm:prSet presAssocID="{D58A15B5-5FE9-46EC-8CDB-DC0D3A716788}" presName="hierRoot2" presStyleCnt="0"/>
      <dgm:spPr/>
    </dgm:pt>
    <dgm:pt modelId="{5D8DFECC-B160-45AA-96B7-BCD708E5BB1D}" type="pres">
      <dgm:prSet presAssocID="{D58A15B5-5FE9-46EC-8CDB-DC0D3A716788}" presName="composite2" presStyleCnt="0"/>
      <dgm:spPr/>
    </dgm:pt>
    <dgm:pt modelId="{A5418D03-AB91-47C4-8040-3A4D7FEA82FE}" type="pres">
      <dgm:prSet presAssocID="{D58A15B5-5FE9-46EC-8CDB-DC0D3A716788}" presName="background2" presStyleLbl="node2" presStyleIdx="0" presStyleCnt="2"/>
      <dgm:spPr>
        <a:solidFill>
          <a:srgbClr val="C0504D"/>
        </a:solidFill>
        <a:effectLst>
          <a:glow rad="101600">
            <a:schemeClr val="accent2">
              <a:satMod val="175000"/>
              <a:alpha val="40000"/>
            </a:schemeClr>
          </a:glow>
        </a:effectLst>
      </dgm:spPr>
    </dgm:pt>
    <dgm:pt modelId="{38192BAD-2F5D-44B8-AC28-55263666D6E8}" type="pres">
      <dgm:prSet presAssocID="{D58A15B5-5FE9-46EC-8CDB-DC0D3A716788}" presName="text2" presStyleLbl="fgAcc2" presStyleIdx="0" presStyleCnt="2" custScaleX="142823" custScaleY="129440" custLinFactY="-35551" custLinFactNeighborX="-24151" custLinFactNeighborY="-10000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D2FA4920-F0F7-42C0-8D78-CF8A4EE185A2}" type="pres">
      <dgm:prSet presAssocID="{D58A15B5-5FE9-46EC-8CDB-DC0D3A716788}" presName="hierChild3" presStyleCnt="0"/>
      <dgm:spPr/>
    </dgm:pt>
    <dgm:pt modelId="{35B6438D-264E-40AE-8C7C-4367933DF152}" type="pres">
      <dgm:prSet presAssocID="{72BC9728-371C-4DFE-A894-D7561031173E}" presName="Name17" presStyleLbl="parChTrans1D3" presStyleIdx="0" presStyleCnt="6"/>
      <dgm:spPr/>
      <dgm:t>
        <a:bodyPr/>
        <a:lstStyle/>
        <a:p>
          <a:endParaRPr lang="es-ES"/>
        </a:p>
      </dgm:t>
    </dgm:pt>
    <dgm:pt modelId="{186CC865-0258-4921-B097-A5A84AD91581}" type="pres">
      <dgm:prSet presAssocID="{EF9C2D03-0616-4EFA-823A-8BA53C32B416}" presName="hierRoot3" presStyleCnt="0"/>
      <dgm:spPr/>
    </dgm:pt>
    <dgm:pt modelId="{466FBE8B-8D5A-4EF7-A41D-C3544F94CE6E}" type="pres">
      <dgm:prSet presAssocID="{EF9C2D03-0616-4EFA-823A-8BA53C32B416}" presName="composite3" presStyleCnt="0"/>
      <dgm:spPr/>
    </dgm:pt>
    <dgm:pt modelId="{04C4B3CC-B548-4CA6-8A22-4305FBE41ACA}" type="pres">
      <dgm:prSet presAssocID="{EF9C2D03-0616-4EFA-823A-8BA53C32B416}" presName="background3" presStyleLbl="node3" presStyleIdx="0" presStyleCnt="6"/>
      <dgm:spPr>
        <a:solidFill>
          <a:srgbClr val="9BBB59"/>
        </a:solidFill>
        <a:effectLst>
          <a:glow rad="101600">
            <a:schemeClr val="accent2">
              <a:satMod val="175000"/>
              <a:alpha val="40000"/>
            </a:schemeClr>
          </a:glow>
        </a:effectLst>
      </dgm:spPr>
    </dgm:pt>
    <dgm:pt modelId="{4B9E41E7-E2E9-42F7-A329-ECAEBBE3DB10}" type="pres">
      <dgm:prSet presAssocID="{EF9C2D03-0616-4EFA-823A-8BA53C32B416}" presName="text3" presStyleLbl="fgAcc3" presStyleIdx="0" presStyleCnt="6" custLinFactY="-11935" custLinFactNeighborX="10651" custLinFactNeighborY="-10000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3E14BED1-4CFB-486F-8571-E3A7D7AB9919}" type="pres">
      <dgm:prSet presAssocID="{EF9C2D03-0616-4EFA-823A-8BA53C32B416}" presName="hierChild4" presStyleCnt="0"/>
      <dgm:spPr/>
    </dgm:pt>
    <dgm:pt modelId="{60B54BD5-76A9-4297-96EA-626BED07C974}" type="pres">
      <dgm:prSet presAssocID="{8D105F7A-DB18-4329-B202-B64FE4856FD1}" presName="Name17" presStyleLbl="parChTrans1D3" presStyleIdx="1" presStyleCnt="6"/>
      <dgm:spPr/>
      <dgm:t>
        <a:bodyPr/>
        <a:lstStyle/>
        <a:p>
          <a:endParaRPr lang="es-ES"/>
        </a:p>
      </dgm:t>
    </dgm:pt>
    <dgm:pt modelId="{A19901C2-45EA-4D43-9C60-91CECD6A85AC}" type="pres">
      <dgm:prSet presAssocID="{C7EFB33A-75B2-47A5-8CE5-57D53758A10A}" presName="hierRoot3" presStyleCnt="0"/>
      <dgm:spPr/>
    </dgm:pt>
    <dgm:pt modelId="{BA28DA5B-818C-4790-B0A4-6140A9EC8967}" type="pres">
      <dgm:prSet presAssocID="{C7EFB33A-75B2-47A5-8CE5-57D53758A10A}" presName="composite3" presStyleCnt="0"/>
      <dgm:spPr/>
    </dgm:pt>
    <dgm:pt modelId="{F299CB36-3323-422F-9595-CCFD49E9C0C2}" type="pres">
      <dgm:prSet presAssocID="{C7EFB33A-75B2-47A5-8CE5-57D53758A10A}" presName="background3" presStyleLbl="node3" presStyleIdx="1" presStyleCnt="6"/>
      <dgm:spPr>
        <a:solidFill>
          <a:srgbClr val="9BBB59"/>
        </a:solidFill>
        <a:effectLst>
          <a:glow rad="101600">
            <a:schemeClr val="accent2">
              <a:satMod val="175000"/>
              <a:alpha val="40000"/>
            </a:schemeClr>
          </a:glow>
        </a:effectLst>
      </dgm:spPr>
    </dgm:pt>
    <dgm:pt modelId="{E76BEA60-33B6-4B2A-A883-39F60C1C3F0D}" type="pres">
      <dgm:prSet presAssocID="{C7EFB33A-75B2-47A5-8CE5-57D53758A10A}" presName="text3" presStyleLbl="fgAcc3" presStyleIdx="1" presStyleCnt="6" custLinFactNeighborX="-14880" custLinFactNeighborY="9398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629C65E3-884D-44BA-8FD0-FB35FF1520E2}" type="pres">
      <dgm:prSet presAssocID="{C7EFB33A-75B2-47A5-8CE5-57D53758A10A}" presName="hierChild4" presStyleCnt="0"/>
      <dgm:spPr/>
    </dgm:pt>
    <dgm:pt modelId="{E1F01D97-9DBE-4E49-9C86-5F6407BFF13E}" type="pres">
      <dgm:prSet presAssocID="{64B22C3F-65D4-4B68-9495-B125FBCB1B43}" presName="Name17" presStyleLbl="parChTrans1D3" presStyleIdx="2" presStyleCnt="6"/>
      <dgm:spPr/>
      <dgm:t>
        <a:bodyPr/>
        <a:lstStyle/>
        <a:p>
          <a:endParaRPr lang="es-ES"/>
        </a:p>
      </dgm:t>
    </dgm:pt>
    <dgm:pt modelId="{254FF65D-2BBD-4DA3-B310-8A5D9FEC9A2A}" type="pres">
      <dgm:prSet presAssocID="{937AE805-A222-47FE-A838-F270CF024864}" presName="hierRoot3" presStyleCnt="0"/>
      <dgm:spPr/>
    </dgm:pt>
    <dgm:pt modelId="{F3A8EBE6-F70A-472D-A6DD-E03FC4097B42}" type="pres">
      <dgm:prSet presAssocID="{937AE805-A222-47FE-A838-F270CF024864}" presName="composite3" presStyleCnt="0"/>
      <dgm:spPr/>
    </dgm:pt>
    <dgm:pt modelId="{9680F83C-27BE-4858-B9E0-150CAE1B817D}" type="pres">
      <dgm:prSet presAssocID="{937AE805-A222-47FE-A838-F270CF024864}" presName="background3" presStyleLbl="node3" presStyleIdx="2" presStyleCnt="6"/>
      <dgm:spPr>
        <a:solidFill>
          <a:srgbClr val="9BBB59"/>
        </a:solidFill>
        <a:effectLst>
          <a:glow rad="101600">
            <a:schemeClr val="accent2">
              <a:satMod val="175000"/>
              <a:alpha val="40000"/>
            </a:schemeClr>
          </a:glow>
        </a:effectLst>
      </dgm:spPr>
    </dgm:pt>
    <dgm:pt modelId="{12FD776C-FCBE-46CD-9BD5-A02F0A04890D}" type="pres">
      <dgm:prSet presAssocID="{937AE805-A222-47FE-A838-F270CF024864}" presName="text3" presStyleLbl="fgAcc3" presStyleIdx="2" presStyleCnt="6" custLinFactY="-6775" custLinFactNeighborX="-43173" custLinFactNeighborY="-10000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EE39E78C-229A-4A94-B5D7-B5269B519CFD}" type="pres">
      <dgm:prSet presAssocID="{937AE805-A222-47FE-A838-F270CF024864}" presName="hierChild4" presStyleCnt="0"/>
      <dgm:spPr/>
    </dgm:pt>
    <dgm:pt modelId="{38839B81-A54D-492F-8E09-485AA78CBD55}" type="pres">
      <dgm:prSet presAssocID="{C00D36E1-9782-4BC1-A38A-21E38FE982B0}" presName="Name10" presStyleLbl="parChTrans1D2" presStyleIdx="1" presStyleCnt="2"/>
      <dgm:spPr/>
      <dgm:t>
        <a:bodyPr/>
        <a:lstStyle/>
        <a:p>
          <a:endParaRPr lang="es-ES"/>
        </a:p>
      </dgm:t>
    </dgm:pt>
    <dgm:pt modelId="{64B37A17-8BC1-4A9C-B750-120B405FCD24}" type="pres">
      <dgm:prSet presAssocID="{166D7E2A-76F5-4435-A1EE-237A67E3D550}" presName="hierRoot2" presStyleCnt="0"/>
      <dgm:spPr/>
    </dgm:pt>
    <dgm:pt modelId="{D0A275C7-8A95-4877-B118-E0FF63C2AF6D}" type="pres">
      <dgm:prSet presAssocID="{166D7E2A-76F5-4435-A1EE-237A67E3D550}" presName="composite2" presStyleCnt="0"/>
      <dgm:spPr/>
    </dgm:pt>
    <dgm:pt modelId="{E75C2D3E-FC42-4183-908A-51E1F9AF7379}" type="pres">
      <dgm:prSet presAssocID="{166D7E2A-76F5-4435-A1EE-237A67E3D550}" presName="background2" presStyleLbl="node2" presStyleIdx="1" presStyleCnt="2"/>
      <dgm:spPr>
        <a:solidFill>
          <a:srgbClr val="C0504D"/>
        </a:solidFill>
        <a:effectLst>
          <a:glow rad="101600">
            <a:schemeClr val="accent2">
              <a:satMod val="175000"/>
              <a:alpha val="40000"/>
            </a:schemeClr>
          </a:glow>
        </a:effectLst>
      </dgm:spPr>
    </dgm:pt>
    <dgm:pt modelId="{C33B6F12-1635-4E12-ACF1-F96DD4B6D931}" type="pres">
      <dgm:prSet presAssocID="{166D7E2A-76F5-4435-A1EE-237A67E3D550}" presName="text2" presStyleLbl="fgAcc2" presStyleIdx="1" presStyleCnt="2" custScaleX="137278" custScaleY="120640" custLinFactY="-35551" custLinFactNeighborY="-10000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33925442-BCC3-4CD1-8760-E47E5CD8AB22}" type="pres">
      <dgm:prSet presAssocID="{166D7E2A-76F5-4435-A1EE-237A67E3D550}" presName="hierChild3" presStyleCnt="0"/>
      <dgm:spPr/>
    </dgm:pt>
    <dgm:pt modelId="{4CFD61E8-75E6-44F5-A1AF-8E345D4D9905}" type="pres">
      <dgm:prSet presAssocID="{F506F1E4-CDC9-43DF-BB77-3832B204C41D}" presName="Name17" presStyleLbl="parChTrans1D3" presStyleIdx="3" presStyleCnt="6"/>
      <dgm:spPr/>
      <dgm:t>
        <a:bodyPr/>
        <a:lstStyle/>
        <a:p>
          <a:endParaRPr lang="es-ES"/>
        </a:p>
      </dgm:t>
    </dgm:pt>
    <dgm:pt modelId="{1E5C0D0A-A02E-4E9B-A337-E579B3839AA9}" type="pres">
      <dgm:prSet presAssocID="{4FAE6B3C-BAC5-4F19-BB97-3745962AA058}" presName="hierRoot3" presStyleCnt="0"/>
      <dgm:spPr/>
    </dgm:pt>
    <dgm:pt modelId="{A4FB018E-C598-46E0-ADC1-B82E529556ED}" type="pres">
      <dgm:prSet presAssocID="{4FAE6B3C-BAC5-4F19-BB97-3745962AA058}" presName="composite3" presStyleCnt="0"/>
      <dgm:spPr/>
    </dgm:pt>
    <dgm:pt modelId="{07A6050E-2D3C-486C-943B-29ED41EF6E0D}" type="pres">
      <dgm:prSet presAssocID="{4FAE6B3C-BAC5-4F19-BB97-3745962AA058}" presName="background3" presStyleLbl="node3" presStyleIdx="3" presStyleCnt="6"/>
      <dgm:spPr>
        <a:solidFill>
          <a:srgbClr val="9BBB59"/>
        </a:solidFill>
        <a:effectLst>
          <a:glow rad="101600">
            <a:schemeClr val="accent2">
              <a:satMod val="175000"/>
              <a:alpha val="40000"/>
            </a:schemeClr>
          </a:glow>
        </a:effectLst>
      </dgm:spPr>
    </dgm:pt>
    <dgm:pt modelId="{0EFF7CB4-1611-4123-986F-00EFEA2B902C}" type="pres">
      <dgm:prSet presAssocID="{4FAE6B3C-BAC5-4F19-BB97-3745962AA058}" presName="text3" presStyleLbl="fgAcc3" presStyleIdx="3" presStyleCnt="6" custLinFactY="-34312" custLinFactNeighborX="10651" custLinFactNeighborY="-10000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3286E744-06A9-43C4-9793-2FB264315020}" type="pres">
      <dgm:prSet presAssocID="{4FAE6B3C-BAC5-4F19-BB97-3745962AA058}" presName="hierChild4" presStyleCnt="0"/>
      <dgm:spPr/>
    </dgm:pt>
    <dgm:pt modelId="{BBAA2B50-08BA-4D5B-A0B5-0E212757B01E}" type="pres">
      <dgm:prSet presAssocID="{8A8FBF8F-EC80-4A66-B266-AAFF3ED11DCD}" presName="Name17" presStyleLbl="parChTrans1D3" presStyleIdx="4" presStyleCnt="6"/>
      <dgm:spPr/>
      <dgm:t>
        <a:bodyPr/>
        <a:lstStyle/>
        <a:p>
          <a:endParaRPr lang="es-ES"/>
        </a:p>
      </dgm:t>
    </dgm:pt>
    <dgm:pt modelId="{EC789152-1779-42F0-AE92-53EDDD41337D}" type="pres">
      <dgm:prSet presAssocID="{EBC424B3-CE01-45A3-B4BF-FFB4107578BF}" presName="hierRoot3" presStyleCnt="0"/>
      <dgm:spPr/>
    </dgm:pt>
    <dgm:pt modelId="{8E996BF3-ADE4-4563-BEBA-E1BDCA2E8DA0}" type="pres">
      <dgm:prSet presAssocID="{EBC424B3-CE01-45A3-B4BF-FFB4107578BF}" presName="composite3" presStyleCnt="0"/>
      <dgm:spPr/>
    </dgm:pt>
    <dgm:pt modelId="{E64E2AD8-F109-49F9-ABCC-B343F547BBD8}" type="pres">
      <dgm:prSet presAssocID="{EBC424B3-CE01-45A3-B4BF-FFB4107578BF}" presName="background3" presStyleLbl="node3" presStyleIdx="4" presStyleCnt="6"/>
      <dgm:spPr>
        <a:solidFill>
          <a:srgbClr val="9BBB59"/>
        </a:solidFill>
        <a:effectLst>
          <a:glow rad="101600">
            <a:schemeClr val="accent2">
              <a:satMod val="175000"/>
              <a:alpha val="40000"/>
            </a:schemeClr>
          </a:glow>
        </a:effectLst>
      </dgm:spPr>
    </dgm:pt>
    <dgm:pt modelId="{22143DA7-B351-4EF4-934B-F9C74DA99B3E}" type="pres">
      <dgm:prSet presAssocID="{EBC424B3-CE01-45A3-B4BF-FFB4107578BF}" presName="text3" presStyleLbl="fgAcc3" presStyleIdx="4" presStyleCnt="6" custLinFactX="10169" custLinFactNeighborX="100000" custLinFactNeighborY="-2915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E960A5C4-5562-42EE-A9CB-4763EDA1B84F}" type="pres">
      <dgm:prSet presAssocID="{EBC424B3-CE01-45A3-B4BF-FFB4107578BF}" presName="hierChild4" presStyleCnt="0"/>
      <dgm:spPr/>
    </dgm:pt>
    <dgm:pt modelId="{F765175A-2059-40D4-87FE-44F438A1073B}" type="pres">
      <dgm:prSet presAssocID="{B1D1F849-14EB-4144-A791-C522B96ACA35}" presName="Name17" presStyleLbl="parChTrans1D3" presStyleIdx="5" presStyleCnt="6"/>
      <dgm:spPr/>
      <dgm:t>
        <a:bodyPr/>
        <a:lstStyle/>
        <a:p>
          <a:endParaRPr lang="es-ES"/>
        </a:p>
      </dgm:t>
    </dgm:pt>
    <dgm:pt modelId="{8C346332-8E48-4A8B-923A-D2673AD747F5}" type="pres">
      <dgm:prSet presAssocID="{9E4F878A-E90C-4329-9325-72B5FA221617}" presName="hierRoot3" presStyleCnt="0"/>
      <dgm:spPr/>
    </dgm:pt>
    <dgm:pt modelId="{08D0AB69-EA77-4123-952E-593B5CA84C23}" type="pres">
      <dgm:prSet presAssocID="{9E4F878A-E90C-4329-9325-72B5FA221617}" presName="composite3" presStyleCnt="0"/>
      <dgm:spPr/>
    </dgm:pt>
    <dgm:pt modelId="{826D448B-973A-4FE3-A011-F634C5E04C70}" type="pres">
      <dgm:prSet presAssocID="{9E4F878A-E90C-4329-9325-72B5FA221617}" presName="background3" presStyleLbl="node3" presStyleIdx="5" presStyleCnt="6"/>
      <dgm:spPr>
        <a:solidFill>
          <a:srgbClr val="9BBB59"/>
        </a:solidFill>
        <a:effectLst>
          <a:glow rad="101600">
            <a:schemeClr val="accent2">
              <a:satMod val="175000"/>
              <a:alpha val="40000"/>
            </a:schemeClr>
          </a:glow>
        </a:effectLst>
      </dgm:spPr>
    </dgm:pt>
    <dgm:pt modelId="{511AC055-10D4-4722-B263-455A23F666C5}" type="pres">
      <dgm:prSet presAssocID="{9E4F878A-E90C-4329-9325-72B5FA221617}" presName="text3" presStyleLbl="fgAcc3" presStyleIdx="5" presStyleCnt="6" custLinFactX="-33465" custLinFactY="21310" custLinFactNeighborX="-100000" custLinFactNeighborY="10000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CF907A4-2EB7-466C-9214-CE3B1E12555B}" type="pres">
      <dgm:prSet presAssocID="{9E4F878A-E90C-4329-9325-72B5FA221617}" presName="hierChild4" presStyleCnt="0"/>
      <dgm:spPr/>
    </dgm:pt>
  </dgm:ptLst>
  <dgm:cxnLst>
    <dgm:cxn modelId="{E8435A5C-2CCE-4651-9FD4-A49570CE593A}" type="presOf" srcId="{CB4214BD-55E5-4AB2-9DAD-BF2CB23B0CDF}" destId="{119882AF-5F91-40E5-BBAC-208C4378DC6A}" srcOrd="0" destOrd="0" presId="urn:microsoft.com/office/officeart/2005/8/layout/hierarchy1"/>
    <dgm:cxn modelId="{C08A15C0-6EA0-4F9B-9F3A-9705349814F7}" type="presOf" srcId="{EF9C2D03-0616-4EFA-823A-8BA53C32B416}" destId="{4B9E41E7-E2E9-42F7-A329-ECAEBBE3DB10}" srcOrd="0" destOrd="0" presId="urn:microsoft.com/office/officeart/2005/8/layout/hierarchy1"/>
    <dgm:cxn modelId="{12DAE62E-72F0-40A5-B867-DDF6D39B4417}" type="presOf" srcId="{8A8FBF8F-EC80-4A66-B266-AAFF3ED11DCD}" destId="{BBAA2B50-08BA-4D5B-A0B5-0E212757B01E}" srcOrd="0" destOrd="0" presId="urn:microsoft.com/office/officeart/2005/8/layout/hierarchy1"/>
    <dgm:cxn modelId="{DB87CC09-4985-4795-80B3-D13B30C0E032}" type="presOf" srcId="{64B22C3F-65D4-4B68-9495-B125FBCB1B43}" destId="{E1F01D97-9DBE-4E49-9C86-5F6407BFF13E}" srcOrd="0" destOrd="0" presId="urn:microsoft.com/office/officeart/2005/8/layout/hierarchy1"/>
    <dgm:cxn modelId="{507D2B55-9C03-48C1-986A-25AA306AD09C}" srcId="{D58A15B5-5FE9-46EC-8CDB-DC0D3A716788}" destId="{937AE805-A222-47FE-A838-F270CF024864}" srcOrd="2" destOrd="0" parTransId="{64B22C3F-65D4-4B68-9495-B125FBCB1B43}" sibTransId="{827CBE02-D073-4074-A783-1B2C339F2451}"/>
    <dgm:cxn modelId="{254A8131-EF76-4917-AEE7-A94A6BA4163E}" srcId="{166D7E2A-76F5-4435-A1EE-237A67E3D550}" destId="{9E4F878A-E90C-4329-9325-72B5FA221617}" srcOrd="2" destOrd="0" parTransId="{B1D1F849-14EB-4144-A791-C522B96ACA35}" sibTransId="{26DE3362-CB53-47AB-AF59-7A31C661AB20}"/>
    <dgm:cxn modelId="{75C3522D-EB4B-4601-9B5F-5F8C0575C099}" type="presOf" srcId="{B1D1F849-14EB-4144-A791-C522B96ACA35}" destId="{F765175A-2059-40D4-87FE-44F438A1073B}" srcOrd="0" destOrd="0" presId="urn:microsoft.com/office/officeart/2005/8/layout/hierarchy1"/>
    <dgm:cxn modelId="{62D8F746-5192-4094-AC04-F2195C7E2A02}" type="presOf" srcId="{EBC424B3-CE01-45A3-B4BF-FFB4107578BF}" destId="{22143DA7-B351-4EF4-934B-F9C74DA99B3E}" srcOrd="0" destOrd="0" presId="urn:microsoft.com/office/officeart/2005/8/layout/hierarchy1"/>
    <dgm:cxn modelId="{B27FFA81-0B94-4138-940B-0304FA04A3F2}" type="presOf" srcId="{166D7E2A-76F5-4435-A1EE-237A67E3D550}" destId="{C33B6F12-1635-4E12-ACF1-F96DD4B6D931}" srcOrd="0" destOrd="0" presId="urn:microsoft.com/office/officeart/2005/8/layout/hierarchy1"/>
    <dgm:cxn modelId="{B2C1A880-1C7F-4ACC-8193-EDC1C7310C19}" type="presOf" srcId="{9E4F878A-E90C-4329-9325-72B5FA221617}" destId="{511AC055-10D4-4722-B263-455A23F666C5}" srcOrd="0" destOrd="0" presId="urn:microsoft.com/office/officeart/2005/8/layout/hierarchy1"/>
    <dgm:cxn modelId="{CC541C69-C9FC-4493-ACAB-3A9529238E9C}" srcId="{166D7E2A-76F5-4435-A1EE-237A67E3D550}" destId="{4FAE6B3C-BAC5-4F19-BB97-3745962AA058}" srcOrd="0" destOrd="0" parTransId="{F506F1E4-CDC9-43DF-BB77-3832B204C41D}" sibTransId="{0DE49639-3C90-4722-B583-40813D5C25C4}"/>
    <dgm:cxn modelId="{96317DF3-4BE6-45FD-9383-4FC68AD3640E}" srcId="{CB4214BD-55E5-4AB2-9DAD-BF2CB23B0CDF}" destId="{166D7E2A-76F5-4435-A1EE-237A67E3D550}" srcOrd="1" destOrd="0" parTransId="{C00D36E1-9782-4BC1-A38A-21E38FE982B0}" sibTransId="{B14CA8FA-009F-4F24-A711-A07D06B9151B}"/>
    <dgm:cxn modelId="{768ED260-6B72-4D89-BF25-14E33D746A50}" type="presOf" srcId="{D58A15B5-5FE9-46EC-8CDB-DC0D3A716788}" destId="{38192BAD-2F5D-44B8-AC28-55263666D6E8}" srcOrd="0" destOrd="0" presId="urn:microsoft.com/office/officeart/2005/8/layout/hierarchy1"/>
    <dgm:cxn modelId="{2C93037B-7C20-4C11-920A-A153343E8F2E}" type="presOf" srcId="{E47D18DB-ED91-4A3C-A51F-C210AAC6B075}" destId="{CD10121F-CE89-43E6-9D91-8A81F3C69FFF}" srcOrd="0" destOrd="0" presId="urn:microsoft.com/office/officeart/2005/8/layout/hierarchy1"/>
    <dgm:cxn modelId="{897B4257-6943-45DA-AC97-A3CEE170A3E2}" type="presOf" srcId="{4FAE6B3C-BAC5-4F19-BB97-3745962AA058}" destId="{0EFF7CB4-1611-4123-986F-00EFEA2B902C}" srcOrd="0" destOrd="0" presId="urn:microsoft.com/office/officeart/2005/8/layout/hierarchy1"/>
    <dgm:cxn modelId="{11F9DB8D-BCFC-4BE7-A1FE-2DDCAE64B12D}" type="presOf" srcId="{F506F1E4-CDC9-43DF-BB77-3832B204C41D}" destId="{4CFD61E8-75E6-44F5-A1AF-8E345D4D9905}" srcOrd="0" destOrd="0" presId="urn:microsoft.com/office/officeart/2005/8/layout/hierarchy1"/>
    <dgm:cxn modelId="{280F3D0B-AB51-44EF-9A52-6055B0A5E84B}" srcId="{E47D18DB-ED91-4A3C-A51F-C210AAC6B075}" destId="{CB4214BD-55E5-4AB2-9DAD-BF2CB23B0CDF}" srcOrd="0" destOrd="0" parTransId="{320F9EFB-2673-4A02-A174-FFE8E243F1E2}" sibTransId="{631CF17A-DD0D-46D5-9E52-60B40057A96A}"/>
    <dgm:cxn modelId="{FFBCF125-F6FA-4CA8-9A79-3B263BB38694}" type="presOf" srcId="{C00D36E1-9782-4BC1-A38A-21E38FE982B0}" destId="{38839B81-A54D-492F-8E09-485AA78CBD55}" srcOrd="0" destOrd="0" presId="urn:microsoft.com/office/officeart/2005/8/layout/hierarchy1"/>
    <dgm:cxn modelId="{30D93917-6AB8-4411-BD85-BABF81DE0EAB}" srcId="{CB4214BD-55E5-4AB2-9DAD-BF2CB23B0CDF}" destId="{D58A15B5-5FE9-46EC-8CDB-DC0D3A716788}" srcOrd="0" destOrd="0" parTransId="{743F5F8B-1EB4-44AA-918E-6D6E8FFB9239}" sibTransId="{D7E3E3F6-8195-4DD4-BEFB-23925A2A7631}"/>
    <dgm:cxn modelId="{F764927B-5A6A-4CB4-A64B-84DA5C6CB8B8}" type="presOf" srcId="{937AE805-A222-47FE-A838-F270CF024864}" destId="{12FD776C-FCBE-46CD-9BD5-A02F0A04890D}" srcOrd="0" destOrd="0" presId="urn:microsoft.com/office/officeart/2005/8/layout/hierarchy1"/>
    <dgm:cxn modelId="{5D3FFD8E-A6E9-4ECB-83C1-5B32A90024ED}" srcId="{D58A15B5-5FE9-46EC-8CDB-DC0D3A716788}" destId="{C7EFB33A-75B2-47A5-8CE5-57D53758A10A}" srcOrd="1" destOrd="0" parTransId="{8D105F7A-DB18-4329-B202-B64FE4856FD1}" sibTransId="{C0078DF2-2D5B-4B58-A4D1-BE6DD1D6F7B5}"/>
    <dgm:cxn modelId="{0D6B519A-1D86-4CEF-B221-4641D29FFD0E}" type="presOf" srcId="{C7EFB33A-75B2-47A5-8CE5-57D53758A10A}" destId="{E76BEA60-33B6-4B2A-A883-39F60C1C3F0D}" srcOrd="0" destOrd="0" presId="urn:microsoft.com/office/officeart/2005/8/layout/hierarchy1"/>
    <dgm:cxn modelId="{ED25B26E-FCA6-40A2-8B23-0E526D573D63}" srcId="{D58A15B5-5FE9-46EC-8CDB-DC0D3A716788}" destId="{EF9C2D03-0616-4EFA-823A-8BA53C32B416}" srcOrd="0" destOrd="0" parTransId="{72BC9728-371C-4DFE-A894-D7561031173E}" sibTransId="{9BD9D5BB-054A-4DE1-B4F1-E3FFF20951FF}"/>
    <dgm:cxn modelId="{AE1BDEF8-0C8F-438E-89B9-663423DB61FF}" type="presOf" srcId="{72BC9728-371C-4DFE-A894-D7561031173E}" destId="{35B6438D-264E-40AE-8C7C-4367933DF152}" srcOrd="0" destOrd="0" presId="urn:microsoft.com/office/officeart/2005/8/layout/hierarchy1"/>
    <dgm:cxn modelId="{4CB01EBB-BA1D-4552-A30B-9A4A5BF503E9}" srcId="{166D7E2A-76F5-4435-A1EE-237A67E3D550}" destId="{EBC424B3-CE01-45A3-B4BF-FFB4107578BF}" srcOrd="1" destOrd="0" parTransId="{8A8FBF8F-EC80-4A66-B266-AAFF3ED11DCD}" sibTransId="{4BB40AF6-9174-4973-8DF5-059E6D70A4B4}"/>
    <dgm:cxn modelId="{AA4E5844-FEF6-4C7E-8759-5E5C4CDE36DA}" type="presOf" srcId="{8D105F7A-DB18-4329-B202-B64FE4856FD1}" destId="{60B54BD5-76A9-4297-96EA-626BED07C974}" srcOrd="0" destOrd="0" presId="urn:microsoft.com/office/officeart/2005/8/layout/hierarchy1"/>
    <dgm:cxn modelId="{1A7B7CC8-6ACB-43A5-A61F-88338D7C7015}" type="presOf" srcId="{743F5F8B-1EB4-44AA-918E-6D6E8FFB9239}" destId="{5DD62FB2-A610-4E3B-BEE9-1842698AEB93}" srcOrd="0" destOrd="0" presId="urn:microsoft.com/office/officeart/2005/8/layout/hierarchy1"/>
    <dgm:cxn modelId="{7C822F21-77ED-411E-A8A5-6F65B51B30C0}" type="presParOf" srcId="{CD10121F-CE89-43E6-9D91-8A81F3C69FFF}" destId="{41441D90-4A9E-4209-AF2F-6BFD003FA60F}" srcOrd="0" destOrd="0" presId="urn:microsoft.com/office/officeart/2005/8/layout/hierarchy1"/>
    <dgm:cxn modelId="{1C5766A3-614C-432E-A446-9CBC4E1C0AB8}" type="presParOf" srcId="{41441D90-4A9E-4209-AF2F-6BFD003FA60F}" destId="{FEA77B40-4C08-4039-82C7-F783D701D95E}" srcOrd="0" destOrd="0" presId="urn:microsoft.com/office/officeart/2005/8/layout/hierarchy1"/>
    <dgm:cxn modelId="{B074C74C-B695-44F6-8C0F-D788DE5C3031}" type="presParOf" srcId="{FEA77B40-4C08-4039-82C7-F783D701D95E}" destId="{1D48ED6D-FF95-4031-B8F0-2E28BCBF0AD7}" srcOrd="0" destOrd="0" presId="urn:microsoft.com/office/officeart/2005/8/layout/hierarchy1"/>
    <dgm:cxn modelId="{7275F0D6-F7BA-427C-A2CB-A81CD0270834}" type="presParOf" srcId="{FEA77B40-4C08-4039-82C7-F783D701D95E}" destId="{119882AF-5F91-40E5-BBAC-208C4378DC6A}" srcOrd="1" destOrd="0" presId="urn:microsoft.com/office/officeart/2005/8/layout/hierarchy1"/>
    <dgm:cxn modelId="{5FE2C8AB-9D5B-41E9-AD3F-4F68D0C00404}" type="presParOf" srcId="{41441D90-4A9E-4209-AF2F-6BFD003FA60F}" destId="{6173FA3D-B18D-4444-9851-B5E9F0FDC8E1}" srcOrd="1" destOrd="0" presId="urn:microsoft.com/office/officeart/2005/8/layout/hierarchy1"/>
    <dgm:cxn modelId="{9198FF50-A08F-438F-9065-312D3721A3ED}" type="presParOf" srcId="{6173FA3D-B18D-4444-9851-B5E9F0FDC8E1}" destId="{5DD62FB2-A610-4E3B-BEE9-1842698AEB93}" srcOrd="0" destOrd="0" presId="urn:microsoft.com/office/officeart/2005/8/layout/hierarchy1"/>
    <dgm:cxn modelId="{7D6FC2EF-2580-4A46-8477-C6502608134E}" type="presParOf" srcId="{6173FA3D-B18D-4444-9851-B5E9F0FDC8E1}" destId="{FC313208-D9FA-43C9-BAB9-24054CD92FFA}" srcOrd="1" destOrd="0" presId="urn:microsoft.com/office/officeart/2005/8/layout/hierarchy1"/>
    <dgm:cxn modelId="{06BB6710-1989-4442-BEC5-EE7293F3B037}" type="presParOf" srcId="{FC313208-D9FA-43C9-BAB9-24054CD92FFA}" destId="{5D8DFECC-B160-45AA-96B7-BCD708E5BB1D}" srcOrd="0" destOrd="0" presId="urn:microsoft.com/office/officeart/2005/8/layout/hierarchy1"/>
    <dgm:cxn modelId="{AC0A7F83-AFBA-4D3A-82A6-3141A1423EA6}" type="presParOf" srcId="{5D8DFECC-B160-45AA-96B7-BCD708E5BB1D}" destId="{A5418D03-AB91-47C4-8040-3A4D7FEA82FE}" srcOrd="0" destOrd="0" presId="urn:microsoft.com/office/officeart/2005/8/layout/hierarchy1"/>
    <dgm:cxn modelId="{FE07A289-0999-41E0-A7C0-7FD71F47ADD2}" type="presParOf" srcId="{5D8DFECC-B160-45AA-96B7-BCD708E5BB1D}" destId="{38192BAD-2F5D-44B8-AC28-55263666D6E8}" srcOrd="1" destOrd="0" presId="urn:microsoft.com/office/officeart/2005/8/layout/hierarchy1"/>
    <dgm:cxn modelId="{0DDEBC62-013D-456D-888A-AB50B084B9BD}" type="presParOf" srcId="{FC313208-D9FA-43C9-BAB9-24054CD92FFA}" destId="{D2FA4920-F0F7-42C0-8D78-CF8A4EE185A2}" srcOrd="1" destOrd="0" presId="urn:microsoft.com/office/officeart/2005/8/layout/hierarchy1"/>
    <dgm:cxn modelId="{D6F35187-7AFA-4558-8DB5-F7D563B52451}" type="presParOf" srcId="{D2FA4920-F0F7-42C0-8D78-CF8A4EE185A2}" destId="{35B6438D-264E-40AE-8C7C-4367933DF152}" srcOrd="0" destOrd="0" presId="urn:microsoft.com/office/officeart/2005/8/layout/hierarchy1"/>
    <dgm:cxn modelId="{1184E5DA-CDBF-4058-8258-EFD15EE35C38}" type="presParOf" srcId="{D2FA4920-F0F7-42C0-8D78-CF8A4EE185A2}" destId="{186CC865-0258-4921-B097-A5A84AD91581}" srcOrd="1" destOrd="0" presId="urn:microsoft.com/office/officeart/2005/8/layout/hierarchy1"/>
    <dgm:cxn modelId="{80CB2EE6-A9DA-4D88-A0D8-D4DCCF533097}" type="presParOf" srcId="{186CC865-0258-4921-B097-A5A84AD91581}" destId="{466FBE8B-8D5A-4EF7-A41D-C3544F94CE6E}" srcOrd="0" destOrd="0" presId="urn:microsoft.com/office/officeart/2005/8/layout/hierarchy1"/>
    <dgm:cxn modelId="{E0576F6F-E01A-4877-9E90-8EEFF6E4D398}" type="presParOf" srcId="{466FBE8B-8D5A-4EF7-A41D-C3544F94CE6E}" destId="{04C4B3CC-B548-4CA6-8A22-4305FBE41ACA}" srcOrd="0" destOrd="0" presId="urn:microsoft.com/office/officeart/2005/8/layout/hierarchy1"/>
    <dgm:cxn modelId="{6B7C1B56-557F-4E1F-8893-EF1B8FCD8A5A}" type="presParOf" srcId="{466FBE8B-8D5A-4EF7-A41D-C3544F94CE6E}" destId="{4B9E41E7-E2E9-42F7-A329-ECAEBBE3DB10}" srcOrd="1" destOrd="0" presId="urn:microsoft.com/office/officeart/2005/8/layout/hierarchy1"/>
    <dgm:cxn modelId="{50893ED2-61AF-4595-BF3E-C659143260A2}" type="presParOf" srcId="{186CC865-0258-4921-B097-A5A84AD91581}" destId="{3E14BED1-4CFB-486F-8571-E3A7D7AB9919}" srcOrd="1" destOrd="0" presId="urn:microsoft.com/office/officeart/2005/8/layout/hierarchy1"/>
    <dgm:cxn modelId="{1BD2DC91-07EA-43EC-A052-6A6778FD4F44}" type="presParOf" srcId="{D2FA4920-F0F7-42C0-8D78-CF8A4EE185A2}" destId="{60B54BD5-76A9-4297-96EA-626BED07C974}" srcOrd="2" destOrd="0" presId="urn:microsoft.com/office/officeart/2005/8/layout/hierarchy1"/>
    <dgm:cxn modelId="{784EE3DD-929E-49AA-8D02-D3125B3AB739}" type="presParOf" srcId="{D2FA4920-F0F7-42C0-8D78-CF8A4EE185A2}" destId="{A19901C2-45EA-4D43-9C60-91CECD6A85AC}" srcOrd="3" destOrd="0" presId="urn:microsoft.com/office/officeart/2005/8/layout/hierarchy1"/>
    <dgm:cxn modelId="{7342B6C1-5AAA-497E-B1C2-49CB678D9BB6}" type="presParOf" srcId="{A19901C2-45EA-4D43-9C60-91CECD6A85AC}" destId="{BA28DA5B-818C-4790-B0A4-6140A9EC8967}" srcOrd="0" destOrd="0" presId="urn:microsoft.com/office/officeart/2005/8/layout/hierarchy1"/>
    <dgm:cxn modelId="{E682D43E-B225-473F-AEDB-7DC7132A729E}" type="presParOf" srcId="{BA28DA5B-818C-4790-B0A4-6140A9EC8967}" destId="{F299CB36-3323-422F-9595-CCFD49E9C0C2}" srcOrd="0" destOrd="0" presId="urn:microsoft.com/office/officeart/2005/8/layout/hierarchy1"/>
    <dgm:cxn modelId="{B57F3129-0D5F-4672-B2A9-4DA9CA1F00C2}" type="presParOf" srcId="{BA28DA5B-818C-4790-B0A4-6140A9EC8967}" destId="{E76BEA60-33B6-4B2A-A883-39F60C1C3F0D}" srcOrd="1" destOrd="0" presId="urn:microsoft.com/office/officeart/2005/8/layout/hierarchy1"/>
    <dgm:cxn modelId="{0651E964-4CA7-4378-9C5A-A7FEDB550F25}" type="presParOf" srcId="{A19901C2-45EA-4D43-9C60-91CECD6A85AC}" destId="{629C65E3-884D-44BA-8FD0-FB35FF1520E2}" srcOrd="1" destOrd="0" presId="urn:microsoft.com/office/officeart/2005/8/layout/hierarchy1"/>
    <dgm:cxn modelId="{7600536B-124A-4724-95F7-1FDAA2A0E060}" type="presParOf" srcId="{D2FA4920-F0F7-42C0-8D78-CF8A4EE185A2}" destId="{E1F01D97-9DBE-4E49-9C86-5F6407BFF13E}" srcOrd="4" destOrd="0" presId="urn:microsoft.com/office/officeart/2005/8/layout/hierarchy1"/>
    <dgm:cxn modelId="{E778B3E6-D9F4-45F7-9365-F1290222A747}" type="presParOf" srcId="{D2FA4920-F0F7-42C0-8D78-CF8A4EE185A2}" destId="{254FF65D-2BBD-4DA3-B310-8A5D9FEC9A2A}" srcOrd="5" destOrd="0" presId="urn:microsoft.com/office/officeart/2005/8/layout/hierarchy1"/>
    <dgm:cxn modelId="{E4B2C92C-14B9-439E-9C60-CCDA8A667027}" type="presParOf" srcId="{254FF65D-2BBD-4DA3-B310-8A5D9FEC9A2A}" destId="{F3A8EBE6-F70A-472D-A6DD-E03FC4097B42}" srcOrd="0" destOrd="0" presId="urn:microsoft.com/office/officeart/2005/8/layout/hierarchy1"/>
    <dgm:cxn modelId="{5663B821-7BA6-44B2-84D6-0FC1E1DB3414}" type="presParOf" srcId="{F3A8EBE6-F70A-472D-A6DD-E03FC4097B42}" destId="{9680F83C-27BE-4858-B9E0-150CAE1B817D}" srcOrd="0" destOrd="0" presId="urn:microsoft.com/office/officeart/2005/8/layout/hierarchy1"/>
    <dgm:cxn modelId="{C81AE639-D8BF-479D-B735-059BE283EB85}" type="presParOf" srcId="{F3A8EBE6-F70A-472D-A6DD-E03FC4097B42}" destId="{12FD776C-FCBE-46CD-9BD5-A02F0A04890D}" srcOrd="1" destOrd="0" presId="urn:microsoft.com/office/officeart/2005/8/layout/hierarchy1"/>
    <dgm:cxn modelId="{55A1A1A1-34E7-4AA0-A0B8-F7602D992820}" type="presParOf" srcId="{254FF65D-2BBD-4DA3-B310-8A5D9FEC9A2A}" destId="{EE39E78C-229A-4A94-B5D7-B5269B519CFD}" srcOrd="1" destOrd="0" presId="urn:microsoft.com/office/officeart/2005/8/layout/hierarchy1"/>
    <dgm:cxn modelId="{FCC67F3E-9660-47D3-888E-8DE329F80676}" type="presParOf" srcId="{6173FA3D-B18D-4444-9851-B5E9F0FDC8E1}" destId="{38839B81-A54D-492F-8E09-485AA78CBD55}" srcOrd="2" destOrd="0" presId="urn:microsoft.com/office/officeart/2005/8/layout/hierarchy1"/>
    <dgm:cxn modelId="{22FD378B-4985-46EC-88AA-F1F71FA0A3D3}" type="presParOf" srcId="{6173FA3D-B18D-4444-9851-B5E9F0FDC8E1}" destId="{64B37A17-8BC1-4A9C-B750-120B405FCD24}" srcOrd="3" destOrd="0" presId="urn:microsoft.com/office/officeart/2005/8/layout/hierarchy1"/>
    <dgm:cxn modelId="{DE19DDA7-F9D7-4401-A3C1-48777A994E9A}" type="presParOf" srcId="{64B37A17-8BC1-4A9C-B750-120B405FCD24}" destId="{D0A275C7-8A95-4877-B118-E0FF63C2AF6D}" srcOrd="0" destOrd="0" presId="urn:microsoft.com/office/officeart/2005/8/layout/hierarchy1"/>
    <dgm:cxn modelId="{BCA5575A-6EA2-44D2-9669-CD8586590030}" type="presParOf" srcId="{D0A275C7-8A95-4877-B118-E0FF63C2AF6D}" destId="{E75C2D3E-FC42-4183-908A-51E1F9AF7379}" srcOrd="0" destOrd="0" presId="urn:microsoft.com/office/officeart/2005/8/layout/hierarchy1"/>
    <dgm:cxn modelId="{B11019AE-B904-4AD2-ABD2-2026354A18FC}" type="presParOf" srcId="{D0A275C7-8A95-4877-B118-E0FF63C2AF6D}" destId="{C33B6F12-1635-4E12-ACF1-F96DD4B6D931}" srcOrd="1" destOrd="0" presId="urn:microsoft.com/office/officeart/2005/8/layout/hierarchy1"/>
    <dgm:cxn modelId="{A19B841B-D7DE-4DA8-BB24-69D7792F40BB}" type="presParOf" srcId="{64B37A17-8BC1-4A9C-B750-120B405FCD24}" destId="{33925442-BCC3-4CD1-8760-E47E5CD8AB22}" srcOrd="1" destOrd="0" presId="urn:microsoft.com/office/officeart/2005/8/layout/hierarchy1"/>
    <dgm:cxn modelId="{5A9624CB-D4F6-46E1-94C5-DCBAB78BD359}" type="presParOf" srcId="{33925442-BCC3-4CD1-8760-E47E5CD8AB22}" destId="{4CFD61E8-75E6-44F5-A1AF-8E345D4D9905}" srcOrd="0" destOrd="0" presId="urn:microsoft.com/office/officeart/2005/8/layout/hierarchy1"/>
    <dgm:cxn modelId="{947F073F-0FCF-4C56-9478-D6DDBD4E8335}" type="presParOf" srcId="{33925442-BCC3-4CD1-8760-E47E5CD8AB22}" destId="{1E5C0D0A-A02E-4E9B-A337-E579B3839AA9}" srcOrd="1" destOrd="0" presId="urn:microsoft.com/office/officeart/2005/8/layout/hierarchy1"/>
    <dgm:cxn modelId="{A6E979CD-D903-4755-9C53-CE755139B86D}" type="presParOf" srcId="{1E5C0D0A-A02E-4E9B-A337-E579B3839AA9}" destId="{A4FB018E-C598-46E0-ADC1-B82E529556ED}" srcOrd="0" destOrd="0" presId="urn:microsoft.com/office/officeart/2005/8/layout/hierarchy1"/>
    <dgm:cxn modelId="{43BF5B93-065B-4BBF-AB17-4962871761DA}" type="presParOf" srcId="{A4FB018E-C598-46E0-ADC1-B82E529556ED}" destId="{07A6050E-2D3C-486C-943B-29ED41EF6E0D}" srcOrd="0" destOrd="0" presId="urn:microsoft.com/office/officeart/2005/8/layout/hierarchy1"/>
    <dgm:cxn modelId="{EA89E6C2-C86C-44E3-9E46-E3C864E0F811}" type="presParOf" srcId="{A4FB018E-C598-46E0-ADC1-B82E529556ED}" destId="{0EFF7CB4-1611-4123-986F-00EFEA2B902C}" srcOrd="1" destOrd="0" presId="urn:microsoft.com/office/officeart/2005/8/layout/hierarchy1"/>
    <dgm:cxn modelId="{0A04E9D0-E0C9-4181-839D-2DA9E064C559}" type="presParOf" srcId="{1E5C0D0A-A02E-4E9B-A337-E579B3839AA9}" destId="{3286E744-06A9-43C4-9793-2FB264315020}" srcOrd="1" destOrd="0" presId="urn:microsoft.com/office/officeart/2005/8/layout/hierarchy1"/>
    <dgm:cxn modelId="{3CF07F49-93E7-4616-B1B4-9A5BA9846504}" type="presParOf" srcId="{33925442-BCC3-4CD1-8760-E47E5CD8AB22}" destId="{BBAA2B50-08BA-4D5B-A0B5-0E212757B01E}" srcOrd="2" destOrd="0" presId="urn:microsoft.com/office/officeart/2005/8/layout/hierarchy1"/>
    <dgm:cxn modelId="{7D4A4894-78E2-4CAF-B5C9-166247A7ACCC}" type="presParOf" srcId="{33925442-BCC3-4CD1-8760-E47E5CD8AB22}" destId="{EC789152-1779-42F0-AE92-53EDDD41337D}" srcOrd="3" destOrd="0" presId="urn:microsoft.com/office/officeart/2005/8/layout/hierarchy1"/>
    <dgm:cxn modelId="{92F2A3C2-C080-4204-B509-E28BE5770E55}" type="presParOf" srcId="{EC789152-1779-42F0-AE92-53EDDD41337D}" destId="{8E996BF3-ADE4-4563-BEBA-E1BDCA2E8DA0}" srcOrd="0" destOrd="0" presId="urn:microsoft.com/office/officeart/2005/8/layout/hierarchy1"/>
    <dgm:cxn modelId="{DB89867D-5F17-4605-8C72-9975DB1D3E42}" type="presParOf" srcId="{8E996BF3-ADE4-4563-BEBA-E1BDCA2E8DA0}" destId="{E64E2AD8-F109-49F9-ABCC-B343F547BBD8}" srcOrd="0" destOrd="0" presId="urn:microsoft.com/office/officeart/2005/8/layout/hierarchy1"/>
    <dgm:cxn modelId="{3FA56CF7-D2EC-4B13-997D-528718AFC40F}" type="presParOf" srcId="{8E996BF3-ADE4-4563-BEBA-E1BDCA2E8DA0}" destId="{22143DA7-B351-4EF4-934B-F9C74DA99B3E}" srcOrd="1" destOrd="0" presId="urn:microsoft.com/office/officeart/2005/8/layout/hierarchy1"/>
    <dgm:cxn modelId="{A8EC9FD2-2985-419C-AC6B-1A711A9F3DBD}" type="presParOf" srcId="{EC789152-1779-42F0-AE92-53EDDD41337D}" destId="{E960A5C4-5562-42EE-A9CB-4763EDA1B84F}" srcOrd="1" destOrd="0" presId="urn:microsoft.com/office/officeart/2005/8/layout/hierarchy1"/>
    <dgm:cxn modelId="{17535CB4-C9AF-4B43-9ECD-56186AEADA97}" type="presParOf" srcId="{33925442-BCC3-4CD1-8760-E47E5CD8AB22}" destId="{F765175A-2059-40D4-87FE-44F438A1073B}" srcOrd="4" destOrd="0" presId="urn:microsoft.com/office/officeart/2005/8/layout/hierarchy1"/>
    <dgm:cxn modelId="{46AC9F9A-5963-42D0-A8E0-B4C5B5418AF1}" type="presParOf" srcId="{33925442-BCC3-4CD1-8760-E47E5CD8AB22}" destId="{8C346332-8E48-4A8B-923A-D2673AD747F5}" srcOrd="5" destOrd="0" presId="urn:microsoft.com/office/officeart/2005/8/layout/hierarchy1"/>
    <dgm:cxn modelId="{B5861127-3581-4FFA-B6D6-732F3DC2D7C1}" type="presParOf" srcId="{8C346332-8E48-4A8B-923A-D2673AD747F5}" destId="{08D0AB69-EA77-4123-952E-593B5CA84C23}" srcOrd="0" destOrd="0" presId="urn:microsoft.com/office/officeart/2005/8/layout/hierarchy1"/>
    <dgm:cxn modelId="{C1515188-445A-40C0-803F-63EA827D3333}" type="presParOf" srcId="{08D0AB69-EA77-4123-952E-593B5CA84C23}" destId="{826D448B-973A-4FE3-A011-F634C5E04C70}" srcOrd="0" destOrd="0" presId="urn:microsoft.com/office/officeart/2005/8/layout/hierarchy1"/>
    <dgm:cxn modelId="{C465FE7C-B883-4DFE-8B3E-F816DB8736C4}" type="presParOf" srcId="{08D0AB69-EA77-4123-952E-593B5CA84C23}" destId="{511AC055-10D4-4722-B263-455A23F666C5}" srcOrd="1" destOrd="0" presId="urn:microsoft.com/office/officeart/2005/8/layout/hierarchy1"/>
    <dgm:cxn modelId="{5070218D-8DB6-4AA5-91D4-C4DD79AAAA24}" type="presParOf" srcId="{8C346332-8E48-4A8B-923A-D2673AD747F5}" destId="{FCF907A4-2EB7-466C-9214-CE3B1E12555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EF64D7-419A-4A3F-B286-F4E4B6BAFF86}">
      <dsp:nvSpPr>
        <dsp:cNvPr id="0" name=""/>
        <dsp:cNvSpPr/>
      </dsp:nvSpPr>
      <dsp:spPr>
        <a:xfrm>
          <a:off x="5829" y="3441540"/>
          <a:ext cx="1054406" cy="527203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C0504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O CINE</a:t>
          </a:r>
          <a:endParaRPr lang="es-ES" sz="18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5829" y="3441540"/>
        <a:ext cx="1054406" cy="527203"/>
      </dsp:txXfrm>
    </dsp:sp>
    <dsp:sp modelId="{3899715F-4897-4509-A2D3-1F26CF33748B}">
      <dsp:nvSpPr>
        <dsp:cNvPr id="0" name=""/>
        <dsp:cNvSpPr/>
      </dsp:nvSpPr>
      <dsp:spPr>
        <a:xfrm rot="16874489">
          <a:off x="189366" y="2636846"/>
          <a:ext cx="2163501" cy="14597"/>
        </a:xfrm>
        <a:custGeom>
          <a:avLst/>
          <a:gdLst/>
          <a:ahLst/>
          <a:cxnLst/>
          <a:rect l="0" t="0" r="0" b="0"/>
          <a:pathLst>
            <a:path>
              <a:moveTo>
                <a:pt x="0" y="7298"/>
              </a:moveTo>
              <a:lnTo>
                <a:pt x="2163501" y="7298"/>
              </a:lnTo>
            </a:path>
          </a:pathLst>
        </a:custGeom>
        <a:noFill/>
        <a:ln w="25400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7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 rot="16874489">
        <a:off x="1217029" y="2590057"/>
        <a:ext cx="108175" cy="108175"/>
      </dsp:txXfrm>
    </dsp:sp>
    <dsp:sp modelId="{FC7BAA04-636F-4B35-B512-BF2B86BAA25F}">
      <dsp:nvSpPr>
        <dsp:cNvPr id="0" name=""/>
        <dsp:cNvSpPr/>
      </dsp:nvSpPr>
      <dsp:spPr>
        <a:xfrm>
          <a:off x="1481998" y="1319547"/>
          <a:ext cx="1054406" cy="527203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8064A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Linguas</a:t>
          </a:r>
          <a:r>
            <a:rPr lang="es-ES" sz="18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e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C. do M.</a:t>
          </a:r>
          <a:endParaRPr lang="es-ES" sz="18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1481998" y="1319547"/>
        <a:ext cx="1054406" cy="527203"/>
      </dsp:txXfrm>
    </dsp:sp>
    <dsp:sp modelId="{575E9852-368F-450F-83EE-BBCE4DC0D6C3}">
      <dsp:nvSpPr>
        <dsp:cNvPr id="0" name=""/>
        <dsp:cNvSpPr/>
      </dsp:nvSpPr>
      <dsp:spPr>
        <a:xfrm rot="17350740">
          <a:off x="2105374" y="969566"/>
          <a:ext cx="1283823" cy="14597"/>
        </a:xfrm>
        <a:custGeom>
          <a:avLst/>
          <a:gdLst/>
          <a:ahLst/>
          <a:cxnLst/>
          <a:rect l="0" t="0" r="0" b="0"/>
          <a:pathLst>
            <a:path>
              <a:moveTo>
                <a:pt x="0" y="7298"/>
              </a:moveTo>
              <a:lnTo>
                <a:pt x="1283823" y="7298"/>
              </a:lnTo>
            </a:path>
          </a:pathLst>
        </a:custGeom>
        <a:noFill/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 rot="17350740">
        <a:off x="2715190" y="944769"/>
        <a:ext cx="64191" cy="64191"/>
      </dsp:txXfrm>
    </dsp:sp>
    <dsp:sp modelId="{19B789D3-AD4D-4153-A998-9F00CEEFAC85}">
      <dsp:nvSpPr>
        <dsp:cNvPr id="0" name=""/>
        <dsp:cNvSpPr/>
      </dsp:nvSpPr>
      <dsp:spPr>
        <a:xfrm>
          <a:off x="2958167" y="106979"/>
          <a:ext cx="2108464" cy="527203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BACC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Lectura de libros de </a:t>
          </a:r>
          <a:r>
            <a:rPr lang="es-ES" sz="1400" kern="12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fición</a:t>
          </a:r>
          <a:endParaRPr lang="es-ES" sz="14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2958167" y="106979"/>
        <a:ext cx="2108464" cy="527203"/>
      </dsp:txXfrm>
    </dsp:sp>
    <dsp:sp modelId="{E4CD7E39-C494-4D59-B1EC-1A76E391350F}">
      <dsp:nvSpPr>
        <dsp:cNvPr id="0" name=""/>
        <dsp:cNvSpPr/>
      </dsp:nvSpPr>
      <dsp:spPr>
        <a:xfrm rot="18289469">
          <a:off x="2378008" y="1272708"/>
          <a:ext cx="738555" cy="14597"/>
        </a:xfrm>
        <a:custGeom>
          <a:avLst/>
          <a:gdLst/>
          <a:ahLst/>
          <a:cxnLst/>
          <a:rect l="0" t="0" r="0" b="0"/>
          <a:pathLst>
            <a:path>
              <a:moveTo>
                <a:pt x="0" y="7298"/>
              </a:moveTo>
              <a:lnTo>
                <a:pt x="738555" y="7298"/>
              </a:lnTo>
            </a:path>
          </a:pathLst>
        </a:custGeom>
        <a:noFill/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 rot="18289469">
        <a:off x="2728822" y="1261543"/>
        <a:ext cx="36927" cy="36927"/>
      </dsp:txXfrm>
    </dsp:sp>
    <dsp:sp modelId="{81B19419-3815-4575-BBAC-C9843EAD53F0}">
      <dsp:nvSpPr>
        <dsp:cNvPr id="0" name=""/>
        <dsp:cNvSpPr/>
      </dsp:nvSpPr>
      <dsp:spPr>
        <a:xfrm>
          <a:off x="2958167" y="713263"/>
          <a:ext cx="3262238" cy="527203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BACC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Visionado  de películas de diferentes </a:t>
          </a:r>
          <a:r>
            <a:rPr lang="es-ES" sz="1400" kern="12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xéneros</a:t>
          </a:r>
          <a:r>
            <a:rPr lang="es-ES" sz="14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e </a:t>
          </a:r>
          <a:r>
            <a:rPr lang="es-ES" sz="1400" kern="12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traballo</a:t>
          </a:r>
          <a:r>
            <a:rPr lang="es-ES" sz="14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sobre </a:t>
          </a:r>
          <a:r>
            <a:rPr lang="es-ES" sz="1400" kern="12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elas</a:t>
          </a:r>
          <a:r>
            <a:rPr lang="es-ES" sz="14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.</a:t>
          </a:r>
          <a:endParaRPr lang="es-ES" sz="14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2958167" y="713263"/>
        <a:ext cx="3262238" cy="527203"/>
      </dsp:txXfrm>
    </dsp:sp>
    <dsp:sp modelId="{E8C44AC1-44F1-4E29-BFA6-2320FAD7B705}">
      <dsp:nvSpPr>
        <dsp:cNvPr id="0" name=""/>
        <dsp:cNvSpPr/>
      </dsp:nvSpPr>
      <dsp:spPr>
        <a:xfrm>
          <a:off x="2536404" y="1575850"/>
          <a:ext cx="421762" cy="14597"/>
        </a:xfrm>
        <a:custGeom>
          <a:avLst/>
          <a:gdLst/>
          <a:ahLst/>
          <a:cxnLst/>
          <a:rect l="0" t="0" r="0" b="0"/>
          <a:pathLst>
            <a:path>
              <a:moveTo>
                <a:pt x="0" y="7298"/>
              </a:moveTo>
              <a:lnTo>
                <a:pt x="421762" y="7298"/>
              </a:lnTo>
            </a:path>
          </a:pathLst>
        </a:custGeom>
        <a:noFill/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2736742" y="1572604"/>
        <a:ext cx="21088" cy="21088"/>
      </dsp:txXfrm>
    </dsp:sp>
    <dsp:sp modelId="{6761EB7D-FB06-4548-8AF7-15E8650AD9F5}">
      <dsp:nvSpPr>
        <dsp:cNvPr id="0" name=""/>
        <dsp:cNvSpPr/>
      </dsp:nvSpPr>
      <dsp:spPr>
        <a:xfrm>
          <a:off x="2958167" y="1319547"/>
          <a:ext cx="1261976" cy="527203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BACC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Biografías</a:t>
          </a:r>
          <a:endParaRPr lang="es-ES" sz="14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2958167" y="1319547"/>
        <a:ext cx="1261976" cy="527203"/>
      </dsp:txXfrm>
    </dsp:sp>
    <dsp:sp modelId="{28C8722A-84C1-4D32-8E9E-DDF9F0C958D7}">
      <dsp:nvSpPr>
        <dsp:cNvPr id="0" name=""/>
        <dsp:cNvSpPr/>
      </dsp:nvSpPr>
      <dsp:spPr>
        <a:xfrm rot="3310531">
          <a:off x="2378008" y="1878991"/>
          <a:ext cx="738555" cy="14597"/>
        </a:xfrm>
        <a:custGeom>
          <a:avLst/>
          <a:gdLst/>
          <a:ahLst/>
          <a:cxnLst/>
          <a:rect l="0" t="0" r="0" b="0"/>
          <a:pathLst>
            <a:path>
              <a:moveTo>
                <a:pt x="0" y="7298"/>
              </a:moveTo>
              <a:lnTo>
                <a:pt x="738555" y="7298"/>
              </a:lnTo>
            </a:path>
          </a:pathLst>
        </a:custGeom>
        <a:noFill/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 rot="3310531">
        <a:off x="2728822" y="1867826"/>
        <a:ext cx="36927" cy="36927"/>
      </dsp:txXfrm>
    </dsp:sp>
    <dsp:sp modelId="{4A1F86F7-BDD2-4976-9BE0-2D9E6C23C8AD}">
      <dsp:nvSpPr>
        <dsp:cNvPr id="0" name=""/>
        <dsp:cNvSpPr/>
      </dsp:nvSpPr>
      <dsp:spPr>
        <a:xfrm>
          <a:off x="2958167" y="1925830"/>
          <a:ext cx="3262407" cy="527203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BACC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Búsqueda documental: Hª e evolución do cine. </a:t>
          </a:r>
          <a:r>
            <a:rPr lang="es-ES" sz="1400" kern="12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Profesións</a:t>
          </a:r>
          <a:r>
            <a:rPr lang="es-ES" sz="14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, vocabulario específico</a:t>
          </a:r>
          <a:endParaRPr lang="es-ES" sz="14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2958167" y="1925830"/>
        <a:ext cx="3262407" cy="527203"/>
      </dsp:txXfrm>
    </dsp:sp>
    <dsp:sp modelId="{CBFFB9D3-ADEC-4E28-AC7D-7361EE8F0427}">
      <dsp:nvSpPr>
        <dsp:cNvPr id="0" name=""/>
        <dsp:cNvSpPr/>
      </dsp:nvSpPr>
      <dsp:spPr>
        <a:xfrm rot="4249260">
          <a:off x="2105374" y="2182133"/>
          <a:ext cx="1283823" cy="14597"/>
        </a:xfrm>
        <a:custGeom>
          <a:avLst/>
          <a:gdLst/>
          <a:ahLst/>
          <a:cxnLst/>
          <a:rect l="0" t="0" r="0" b="0"/>
          <a:pathLst>
            <a:path>
              <a:moveTo>
                <a:pt x="0" y="7298"/>
              </a:moveTo>
              <a:lnTo>
                <a:pt x="1283823" y="7298"/>
              </a:lnTo>
            </a:path>
          </a:pathLst>
        </a:custGeom>
        <a:noFill/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 rot="4249260">
        <a:off x="2715190" y="2157336"/>
        <a:ext cx="64191" cy="64191"/>
      </dsp:txXfrm>
    </dsp:sp>
    <dsp:sp modelId="{98614426-43A6-4BBB-8E68-CC12DAE740A5}">
      <dsp:nvSpPr>
        <dsp:cNvPr id="0" name=""/>
        <dsp:cNvSpPr/>
      </dsp:nvSpPr>
      <dsp:spPr>
        <a:xfrm>
          <a:off x="2958167" y="2532114"/>
          <a:ext cx="1394252" cy="527203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BACC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Story-board</a:t>
          </a:r>
          <a:endParaRPr lang="es-ES" sz="14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2958167" y="2532114"/>
        <a:ext cx="1394252" cy="527203"/>
      </dsp:txXfrm>
    </dsp:sp>
    <dsp:sp modelId="{E11DFE5C-FEA0-4D26-9E04-C8B20CA6A075}">
      <dsp:nvSpPr>
        <dsp:cNvPr id="0" name=""/>
        <dsp:cNvSpPr/>
      </dsp:nvSpPr>
      <dsp:spPr>
        <a:xfrm rot="3310531">
          <a:off x="901839" y="4000984"/>
          <a:ext cx="738555" cy="14597"/>
        </a:xfrm>
        <a:custGeom>
          <a:avLst/>
          <a:gdLst/>
          <a:ahLst/>
          <a:cxnLst/>
          <a:rect l="0" t="0" r="0" b="0"/>
          <a:pathLst>
            <a:path>
              <a:moveTo>
                <a:pt x="0" y="7298"/>
              </a:moveTo>
              <a:lnTo>
                <a:pt x="738555" y="7298"/>
              </a:lnTo>
            </a:path>
          </a:pathLst>
        </a:custGeom>
        <a:noFill/>
        <a:ln w="25400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 rot="3310531">
        <a:off x="1252653" y="3989819"/>
        <a:ext cx="36927" cy="36927"/>
      </dsp:txXfrm>
    </dsp:sp>
    <dsp:sp modelId="{3F190BE6-2674-49BD-ABEF-E48CADD07DA6}">
      <dsp:nvSpPr>
        <dsp:cNvPr id="0" name=""/>
        <dsp:cNvSpPr/>
      </dsp:nvSpPr>
      <dsp:spPr>
        <a:xfrm>
          <a:off x="1481998" y="4047823"/>
          <a:ext cx="1054406" cy="527203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8064A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Plástica</a:t>
          </a:r>
          <a:endParaRPr lang="es-ES" sz="18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1481998" y="4047823"/>
        <a:ext cx="1054406" cy="527203"/>
      </dsp:txXfrm>
    </dsp:sp>
    <dsp:sp modelId="{FFDCF00C-2643-40D2-AAD4-81805C5AAA01}">
      <dsp:nvSpPr>
        <dsp:cNvPr id="0" name=""/>
        <dsp:cNvSpPr/>
      </dsp:nvSpPr>
      <dsp:spPr>
        <a:xfrm rot="18208428">
          <a:off x="2364946" y="3985203"/>
          <a:ext cx="764678" cy="14597"/>
        </a:xfrm>
        <a:custGeom>
          <a:avLst/>
          <a:gdLst/>
          <a:ahLst/>
          <a:cxnLst/>
          <a:rect l="0" t="0" r="0" b="0"/>
          <a:pathLst>
            <a:path>
              <a:moveTo>
                <a:pt x="0" y="7298"/>
              </a:moveTo>
              <a:lnTo>
                <a:pt x="764678" y="7298"/>
              </a:lnTo>
            </a:path>
          </a:pathLst>
        </a:custGeom>
        <a:noFill/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 rot="18208428">
        <a:off x="2728169" y="3973384"/>
        <a:ext cx="38233" cy="38233"/>
      </dsp:txXfrm>
    </dsp:sp>
    <dsp:sp modelId="{FFA3430D-249E-491B-BE5D-363CEBD6B459}">
      <dsp:nvSpPr>
        <dsp:cNvPr id="0" name=""/>
        <dsp:cNvSpPr/>
      </dsp:nvSpPr>
      <dsp:spPr>
        <a:xfrm>
          <a:off x="2958167" y="3409976"/>
          <a:ext cx="1054406" cy="527203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BACC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Linguaxe</a:t>
          </a:r>
          <a:r>
            <a:rPr lang="es-ES" sz="14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visual</a:t>
          </a:r>
          <a:endParaRPr lang="es-ES" sz="14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2958167" y="3409976"/>
        <a:ext cx="1054406" cy="527203"/>
      </dsp:txXfrm>
    </dsp:sp>
    <dsp:sp modelId="{15F24747-2E67-4079-A9EE-DC1E5EC5C52D}">
      <dsp:nvSpPr>
        <dsp:cNvPr id="0" name=""/>
        <dsp:cNvSpPr/>
      </dsp:nvSpPr>
      <dsp:spPr>
        <a:xfrm>
          <a:off x="4012573" y="3666279"/>
          <a:ext cx="421762" cy="14597"/>
        </a:xfrm>
        <a:custGeom>
          <a:avLst/>
          <a:gdLst/>
          <a:ahLst/>
          <a:cxnLst/>
          <a:rect l="0" t="0" r="0" b="0"/>
          <a:pathLst>
            <a:path>
              <a:moveTo>
                <a:pt x="0" y="7298"/>
              </a:moveTo>
              <a:lnTo>
                <a:pt x="421762" y="7298"/>
              </a:lnTo>
            </a:path>
          </a:pathLst>
        </a:custGeom>
        <a:noFill/>
        <a:ln w="25400" cap="flat" cmpd="sng" algn="ctr">
          <a:solidFill>
            <a:srgbClr val="F79646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4212911" y="3663034"/>
        <a:ext cx="21088" cy="21088"/>
      </dsp:txXfrm>
    </dsp:sp>
    <dsp:sp modelId="{175D148F-78C1-434B-81A9-C4DD059B4D1D}">
      <dsp:nvSpPr>
        <dsp:cNvPr id="0" name=""/>
        <dsp:cNvSpPr/>
      </dsp:nvSpPr>
      <dsp:spPr>
        <a:xfrm>
          <a:off x="4434336" y="3409976"/>
          <a:ext cx="1054406" cy="527203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F7964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F7964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F7964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Cómic</a:t>
          </a:r>
          <a:endParaRPr lang="es-ES" sz="14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4434336" y="3409976"/>
        <a:ext cx="1054406" cy="527203"/>
      </dsp:txXfrm>
    </dsp:sp>
    <dsp:sp modelId="{CA73B28A-0A5B-4704-B24F-238F0C95D139}">
      <dsp:nvSpPr>
        <dsp:cNvPr id="0" name=""/>
        <dsp:cNvSpPr/>
      </dsp:nvSpPr>
      <dsp:spPr>
        <a:xfrm rot="19633321">
          <a:off x="5448806" y="3530490"/>
          <a:ext cx="501635" cy="14597"/>
        </a:xfrm>
        <a:custGeom>
          <a:avLst/>
          <a:gdLst/>
          <a:ahLst/>
          <a:cxnLst/>
          <a:rect l="0" t="0" r="0" b="0"/>
          <a:pathLst>
            <a:path>
              <a:moveTo>
                <a:pt x="0" y="7298"/>
              </a:moveTo>
              <a:lnTo>
                <a:pt x="501635" y="7298"/>
              </a:lnTo>
            </a:path>
          </a:pathLst>
        </a:custGeom>
        <a:noFill/>
        <a:ln w="25400" cap="flat" cmpd="sng" algn="ctr">
          <a:solidFill>
            <a:srgbClr val="F79646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 rot="19633321">
        <a:off x="5687083" y="3525248"/>
        <a:ext cx="25081" cy="25081"/>
      </dsp:txXfrm>
    </dsp:sp>
    <dsp:sp modelId="{B8D860C8-93D9-492B-BE97-B8693CF4EEA9}">
      <dsp:nvSpPr>
        <dsp:cNvPr id="0" name=""/>
        <dsp:cNvSpPr/>
      </dsp:nvSpPr>
      <dsp:spPr>
        <a:xfrm>
          <a:off x="5910505" y="3138398"/>
          <a:ext cx="2799101" cy="527203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F7964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F7964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F7964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Planos: </a:t>
          </a:r>
          <a:r>
            <a:rPr lang="es-ES" sz="1400" kern="12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xeral</a:t>
          </a:r>
          <a:r>
            <a:rPr lang="es-ES" sz="14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, </a:t>
          </a:r>
          <a:r>
            <a:rPr lang="es-ES" sz="1400" kern="12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conxunto</a:t>
          </a:r>
          <a:r>
            <a:rPr lang="es-ES" sz="14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, entero, americano, medio, 1º plano, detalle.</a:t>
          </a:r>
          <a:endParaRPr lang="es-ES" sz="14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5910505" y="3138398"/>
        <a:ext cx="2799101" cy="527203"/>
      </dsp:txXfrm>
    </dsp:sp>
    <dsp:sp modelId="{53E556A3-B685-44EE-9642-042A23CAD395}">
      <dsp:nvSpPr>
        <dsp:cNvPr id="0" name=""/>
        <dsp:cNvSpPr/>
      </dsp:nvSpPr>
      <dsp:spPr>
        <a:xfrm rot="2306105">
          <a:off x="5430407" y="3833632"/>
          <a:ext cx="538434" cy="14597"/>
        </a:xfrm>
        <a:custGeom>
          <a:avLst/>
          <a:gdLst/>
          <a:ahLst/>
          <a:cxnLst/>
          <a:rect l="0" t="0" r="0" b="0"/>
          <a:pathLst>
            <a:path>
              <a:moveTo>
                <a:pt x="0" y="7298"/>
              </a:moveTo>
              <a:lnTo>
                <a:pt x="538434" y="7298"/>
              </a:lnTo>
            </a:path>
          </a:pathLst>
        </a:custGeom>
        <a:noFill/>
        <a:ln w="25400" cap="flat" cmpd="sng" algn="ctr">
          <a:solidFill>
            <a:srgbClr val="F79646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 rot="2306105">
        <a:off x="5686163" y="3827470"/>
        <a:ext cx="26921" cy="26921"/>
      </dsp:txXfrm>
    </dsp:sp>
    <dsp:sp modelId="{C19EAB97-58BF-4427-AE11-15AC927FC568}">
      <dsp:nvSpPr>
        <dsp:cNvPr id="0" name=""/>
        <dsp:cNvSpPr/>
      </dsp:nvSpPr>
      <dsp:spPr>
        <a:xfrm>
          <a:off x="5910505" y="3744682"/>
          <a:ext cx="2540075" cy="527203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F7964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F7964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F7964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Angulacións</a:t>
          </a:r>
          <a:r>
            <a:rPr lang="es-ES" sz="14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: picado, contrapicado.</a:t>
          </a:r>
          <a:endParaRPr lang="es-ES" sz="14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5910505" y="3744682"/>
        <a:ext cx="2540075" cy="527203"/>
      </dsp:txXfrm>
    </dsp:sp>
    <dsp:sp modelId="{DBC1F686-42BA-4159-A210-87188F525C65}">
      <dsp:nvSpPr>
        <dsp:cNvPr id="0" name=""/>
        <dsp:cNvSpPr/>
      </dsp:nvSpPr>
      <dsp:spPr>
        <a:xfrm rot="3310531">
          <a:off x="2378008" y="4607268"/>
          <a:ext cx="738555" cy="14597"/>
        </a:xfrm>
        <a:custGeom>
          <a:avLst/>
          <a:gdLst/>
          <a:ahLst/>
          <a:cxnLst/>
          <a:rect l="0" t="0" r="0" b="0"/>
          <a:pathLst>
            <a:path>
              <a:moveTo>
                <a:pt x="0" y="7298"/>
              </a:moveTo>
              <a:lnTo>
                <a:pt x="738555" y="7298"/>
              </a:lnTo>
            </a:path>
          </a:pathLst>
        </a:custGeom>
        <a:noFill/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 rot="3310531">
        <a:off x="2728822" y="4596103"/>
        <a:ext cx="36927" cy="36927"/>
      </dsp:txXfrm>
    </dsp:sp>
    <dsp:sp modelId="{8321DF00-966D-4E67-804F-2CF29A744596}">
      <dsp:nvSpPr>
        <dsp:cNvPr id="0" name=""/>
        <dsp:cNvSpPr/>
      </dsp:nvSpPr>
      <dsp:spPr>
        <a:xfrm>
          <a:off x="2958167" y="4654107"/>
          <a:ext cx="1054406" cy="527203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BACC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Animación</a:t>
          </a:r>
          <a:endParaRPr lang="es-ES" sz="14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2958167" y="4654107"/>
        <a:ext cx="1054406" cy="527203"/>
      </dsp:txXfrm>
    </dsp:sp>
    <dsp:sp modelId="{6CF3C7D2-4558-4729-AFDD-939E82146199}">
      <dsp:nvSpPr>
        <dsp:cNvPr id="0" name=""/>
        <dsp:cNvSpPr/>
      </dsp:nvSpPr>
      <dsp:spPr>
        <a:xfrm rot="19457599">
          <a:off x="3963754" y="4758839"/>
          <a:ext cx="519402" cy="14597"/>
        </a:xfrm>
        <a:custGeom>
          <a:avLst/>
          <a:gdLst/>
          <a:ahLst/>
          <a:cxnLst/>
          <a:rect l="0" t="0" r="0" b="0"/>
          <a:pathLst>
            <a:path>
              <a:moveTo>
                <a:pt x="0" y="7298"/>
              </a:moveTo>
              <a:lnTo>
                <a:pt x="519402" y="7298"/>
              </a:lnTo>
            </a:path>
          </a:pathLst>
        </a:custGeom>
        <a:noFill/>
        <a:ln w="25400" cap="flat" cmpd="sng" algn="ctr">
          <a:solidFill>
            <a:srgbClr val="F79646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 rot="19457599">
        <a:off x="4210470" y="4753153"/>
        <a:ext cx="25970" cy="25970"/>
      </dsp:txXfrm>
    </dsp:sp>
    <dsp:sp modelId="{D7B43A2E-6565-4F40-A218-8632C678395E}">
      <dsp:nvSpPr>
        <dsp:cNvPr id="0" name=""/>
        <dsp:cNvSpPr/>
      </dsp:nvSpPr>
      <dsp:spPr>
        <a:xfrm>
          <a:off x="4434336" y="4350965"/>
          <a:ext cx="3935888" cy="527203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F7964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F7964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F7964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Construción</a:t>
          </a:r>
          <a:r>
            <a:rPr lang="es-ES" sz="14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de </a:t>
          </a:r>
          <a:r>
            <a:rPr lang="es-ES" sz="1400" kern="12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xoguetes</a:t>
          </a:r>
          <a:r>
            <a:rPr lang="es-ES" sz="14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ópticos: </a:t>
          </a:r>
          <a:r>
            <a:rPr lang="es-ES" sz="1400" kern="12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taumatropo</a:t>
          </a:r>
          <a:r>
            <a:rPr lang="es-ES" sz="14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, zoótropo, </a:t>
          </a:r>
          <a:r>
            <a:rPr lang="es-ES" sz="1400" kern="12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fenaquitiscopio</a:t>
          </a:r>
          <a:r>
            <a:rPr lang="es-ES" sz="14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, </a:t>
          </a:r>
          <a:r>
            <a:rPr lang="es-ES" sz="1400" kern="12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flip-book</a:t>
          </a:r>
          <a:r>
            <a:rPr lang="es-ES" sz="14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,…</a:t>
          </a:r>
          <a:endParaRPr lang="es-ES" sz="14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4434336" y="4350965"/>
        <a:ext cx="3935888" cy="527203"/>
      </dsp:txXfrm>
    </dsp:sp>
    <dsp:sp modelId="{C630D246-F418-4CFB-B46D-6C7FF1C56173}">
      <dsp:nvSpPr>
        <dsp:cNvPr id="0" name=""/>
        <dsp:cNvSpPr/>
      </dsp:nvSpPr>
      <dsp:spPr>
        <a:xfrm rot="2142401">
          <a:off x="3963754" y="5061981"/>
          <a:ext cx="519402" cy="14597"/>
        </a:xfrm>
        <a:custGeom>
          <a:avLst/>
          <a:gdLst/>
          <a:ahLst/>
          <a:cxnLst/>
          <a:rect l="0" t="0" r="0" b="0"/>
          <a:pathLst>
            <a:path>
              <a:moveTo>
                <a:pt x="0" y="7298"/>
              </a:moveTo>
              <a:lnTo>
                <a:pt x="519402" y="7298"/>
              </a:lnTo>
            </a:path>
          </a:pathLst>
        </a:custGeom>
        <a:noFill/>
        <a:ln w="25400" cap="flat" cmpd="sng" algn="ctr">
          <a:solidFill>
            <a:srgbClr val="F79646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 rot="2142401">
        <a:off x="4210470" y="5056295"/>
        <a:ext cx="25970" cy="25970"/>
      </dsp:txXfrm>
    </dsp:sp>
    <dsp:sp modelId="{FE18A491-1A06-4756-BA10-1DD7D8FCCF58}">
      <dsp:nvSpPr>
        <dsp:cNvPr id="0" name=""/>
        <dsp:cNvSpPr/>
      </dsp:nvSpPr>
      <dsp:spPr>
        <a:xfrm>
          <a:off x="4434336" y="4957249"/>
          <a:ext cx="1054406" cy="527203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F7964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F7964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F7964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Elaboración de curtas</a:t>
          </a:r>
          <a:endParaRPr lang="es-ES" sz="14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4434336" y="4957249"/>
        <a:ext cx="1054406" cy="527203"/>
      </dsp:txXfrm>
    </dsp:sp>
    <dsp:sp modelId="{8573EA95-F743-488A-AEB1-D5DDCE355761}">
      <dsp:nvSpPr>
        <dsp:cNvPr id="0" name=""/>
        <dsp:cNvSpPr/>
      </dsp:nvSpPr>
      <dsp:spPr>
        <a:xfrm rot="4773882">
          <a:off x="106832" y="4842870"/>
          <a:ext cx="2328569" cy="14597"/>
        </a:xfrm>
        <a:custGeom>
          <a:avLst/>
          <a:gdLst/>
          <a:ahLst/>
          <a:cxnLst/>
          <a:rect l="0" t="0" r="0" b="0"/>
          <a:pathLst>
            <a:path>
              <a:moveTo>
                <a:pt x="0" y="7298"/>
              </a:moveTo>
              <a:lnTo>
                <a:pt x="2328569" y="7298"/>
              </a:lnTo>
            </a:path>
          </a:pathLst>
        </a:custGeom>
        <a:noFill/>
        <a:ln w="25400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8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 rot="4773882">
        <a:off x="1212902" y="4791954"/>
        <a:ext cx="116428" cy="116428"/>
      </dsp:txXfrm>
    </dsp:sp>
    <dsp:sp modelId="{45569E14-E9A2-4E7B-985E-43CC7B3B3F43}">
      <dsp:nvSpPr>
        <dsp:cNvPr id="0" name=""/>
        <dsp:cNvSpPr/>
      </dsp:nvSpPr>
      <dsp:spPr>
        <a:xfrm>
          <a:off x="1481998" y="5731594"/>
          <a:ext cx="1054406" cy="527203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8064A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Música</a:t>
          </a:r>
          <a:endParaRPr lang="es-ES" sz="18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1481998" y="5731594"/>
        <a:ext cx="1054406" cy="527203"/>
      </dsp:txXfrm>
    </dsp:sp>
    <dsp:sp modelId="{3157F4EE-ABE7-4ABE-B7B8-DE10BB8FB26A}">
      <dsp:nvSpPr>
        <dsp:cNvPr id="0" name=""/>
        <dsp:cNvSpPr/>
      </dsp:nvSpPr>
      <dsp:spPr>
        <a:xfrm rot="19022213">
          <a:off x="2459115" y="5791501"/>
          <a:ext cx="576341" cy="14597"/>
        </a:xfrm>
        <a:custGeom>
          <a:avLst/>
          <a:gdLst/>
          <a:ahLst/>
          <a:cxnLst/>
          <a:rect l="0" t="0" r="0" b="0"/>
          <a:pathLst>
            <a:path>
              <a:moveTo>
                <a:pt x="0" y="7298"/>
              </a:moveTo>
              <a:lnTo>
                <a:pt x="576341" y="7298"/>
              </a:lnTo>
            </a:path>
          </a:pathLst>
        </a:custGeom>
        <a:noFill/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 rot="19022213">
        <a:off x="2732877" y="5784391"/>
        <a:ext cx="28817" cy="28817"/>
      </dsp:txXfrm>
    </dsp:sp>
    <dsp:sp modelId="{2C93F559-D064-4AA8-8B69-5F3CE3CAA013}">
      <dsp:nvSpPr>
        <dsp:cNvPr id="0" name=""/>
        <dsp:cNvSpPr/>
      </dsp:nvSpPr>
      <dsp:spPr>
        <a:xfrm>
          <a:off x="2958167" y="5338802"/>
          <a:ext cx="1054406" cy="527203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BACC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Bandas sonoras</a:t>
          </a:r>
          <a:endParaRPr lang="es-ES" sz="14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2958167" y="5338802"/>
        <a:ext cx="1054406" cy="527203"/>
      </dsp:txXfrm>
    </dsp:sp>
    <dsp:sp modelId="{6F736746-3604-46A2-8CCF-34E1D529D692}">
      <dsp:nvSpPr>
        <dsp:cNvPr id="0" name=""/>
        <dsp:cNvSpPr/>
      </dsp:nvSpPr>
      <dsp:spPr>
        <a:xfrm rot="1791154">
          <a:off x="2504141" y="6108927"/>
          <a:ext cx="486288" cy="14597"/>
        </a:xfrm>
        <a:custGeom>
          <a:avLst/>
          <a:gdLst/>
          <a:ahLst/>
          <a:cxnLst/>
          <a:rect l="0" t="0" r="0" b="0"/>
          <a:pathLst>
            <a:path>
              <a:moveTo>
                <a:pt x="0" y="7298"/>
              </a:moveTo>
              <a:lnTo>
                <a:pt x="486288" y="7298"/>
              </a:lnTo>
            </a:path>
          </a:pathLst>
        </a:custGeom>
        <a:noFill/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 rot="1791154">
        <a:off x="2735128" y="6104069"/>
        <a:ext cx="24314" cy="24314"/>
      </dsp:txXfrm>
    </dsp:sp>
    <dsp:sp modelId="{2F7EAF03-6CD5-4F7E-AAF9-DFDF0B6C8D6A}">
      <dsp:nvSpPr>
        <dsp:cNvPr id="0" name=""/>
        <dsp:cNvSpPr/>
      </dsp:nvSpPr>
      <dsp:spPr>
        <a:xfrm>
          <a:off x="2958167" y="5973654"/>
          <a:ext cx="1601822" cy="527203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BACC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Interpretación </a:t>
          </a:r>
          <a:r>
            <a:rPr lang="es-ES" sz="1400" kern="12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dalgunha</a:t>
          </a:r>
          <a:r>
            <a:rPr lang="es-ES" sz="14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s-ES" sz="1400" kern="12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peza</a:t>
          </a:r>
          <a:endParaRPr lang="es-ES" sz="14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2958167" y="5973654"/>
        <a:ext cx="1601822" cy="527203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EA8114A-4A42-4F41-A83D-67A2DA71F3EC}">
      <dsp:nvSpPr>
        <dsp:cNvPr id="0" name=""/>
        <dsp:cNvSpPr/>
      </dsp:nvSpPr>
      <dsp:spPr>
        <a:xfrm>
          <a:off x="6234314" y="2804215"/>
          <a:ext cx="1152139" cy="6480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8077"/>
              </a:lnTo>
              <a:lnTo>
                <a:pt x="1152139" y="518077"/>
              </a:lnTo>
              <a:lnTo>
                <a:pt x="1152139" y="64806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51D45B-5608-4403-969B-DBFD1DEC8380}">
      <dsp:nvSpPr>
        <dsp:cNvPr id="0" name=""/>
        <dsp:cNvSpPr/>
      </dsp:nvSpPr>
      <dsp:spPr>
        <a:xfrm>
          <a:off x="5802270" y="2804215"/>
          <a:ext cx="432044" cy="1876307"/>
        </a:xfrm>
        <a:custGeom>
          <a:avLst/>
          <a:gdLst/>
          <a:ahLst/>
          <a:cxnLst/>
          <a:rect l="0" t="0" r="0" b="0"/>
          <a:pathLst>
            <a:path>
              <a:moveTo>
                <a:pt x="432044" y="0"/>
              </a:moveTo>
              <a:lnTo>
                <a:pt x="432044" y="1746317"/>
              </a:lnTo>
              <a:lnTo>
                <a:pt x="0" y="1746317"/>
              </a:lnTo>
              <a:lnTo>
                <a:pt x="0" y="187630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2638AA-3510-4905-A193-B7104A6712E7}">
      <dsp:nvSpPr>
        <dsp:cNvPr id="0" name=""/>
        <dsp:cNvSpPr/>
      </dsp:nvSpPr>
      <dsp:spPr>
        <a:xfrm>
          <a:off x="4975139" y="2804215"/>
          <a:ext cx="1259175" cy="405111"/>
        </a:xfrm>
        <a:custGeom>
          <a:avLst/>
          <a:gdLst/>
          <a:ahLst/>
          <a:cxnLst/>
          <a:rect l="0" t="0" r="0" b="0"/>
          <a:pathLst>
            <a:path>
              <a:moveTo>
                <a:pt x="1259175" y="0"/>
              </a:moveTo>
              <a:lnTo>
                <a:pt x="1259175" y="275120"/>
              </a:lnTo>
              <a:lnTo>
                <a:pt x="0" y="275120"/>
              </a:lnTo>
              <a:lnTo>
                <a:pt x="0" y="40511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27AFE2-9D0C-4C5A-870E-84EEFC5674AB}">
      <dsp:nvSpPr>
        <dsp:cNvPr id="0" name=""/>
        <dsp:cNvSpPr/>
      </dsp:nvSpPr>
      <dsp:spPr>
        <a:xfrm>
          <a:off x="4146095" y="1364057"/>
          <a:ext cx="2088219" cy="5491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9137"/>
              </a:lnTo>
              <a:lnTo>
                <a:pt x="2088219" y="419137"/>
              </a:lnTo>
              <a:lnTo>
                <a:pt x="2088219" y="54912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611FAB-663F-44AB-A57E-527582A13DAC}">
      <dsp:nvSpPr>
        <dsp:cNvPr id="0" name=""/>
        <dsp:cNvSpPr/>
      </dsp:nvSpPr>
      <dsp:spPr>
        <a:xfrm>
          <a:off x="1878800" y="2804215"/>
          <a:ext cx="659966" cy="18043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74313"/>
              </a:lnTo>
              <a:lnTo>
                <a:pt x="659966" y="1674313"/>
              </a:lnTo>
              <a:lnTo>
                <a:pt x="659966" y="180430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E09D18-E843-4852-9509-014671607F88}">
      <dsp:nvSpPr>
        <dsp:cNvPr id="0" name=""/>
        <dsp:cNvSpPr/>
      </dsp:nvSpPr>
      <dsp:spPr>
        <a:xfrm>
          <a:off x="798674" y="2804215"/>
          <a:ext cx="1080125" cy="508158"/>
        </a:xfrm>
        <a:custGeom>
          <a:avLst/>
          <a:gdLst/>
          <a:ahLst/>
          <a:cxnLst/>
          <a:rect l="0" t="0" r="0" b="0"/>
          <a:pathLst>
            <a:path>
              <a:moveTo>
                <a:pt x="1080125" y="0"/>
              </a:moveTo>
              <a:lnTo>
                <a:pt x="1080125" y="378168"/>
              </a:lnTo>
              <a:lnTo>
                <a:pt x="0" y="378168"/>
              </a:lnTo>
              <a:lnTo>
                <a:pt x="0" y="50815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FCA906-FA0A-46D7-AE07-27F1AFAFF4D3}">
      <dsp:nvSpPr>
        <dsp:cNvPr id="0" name=""/>
        <dsp:cNvSpPr/>
      </dsp:nvSpPr>
      <dsp:spPr>
        <a:xfrm>
          <a:off x="1878800" y="1364057"/>
          <a:ext cx="2267295" cy="549128"/>
        </a:xfrm>
        <a:custGeom>
          <a:avLst/>
          <a:gdLst/>
          <a:ahLst/>
          <a:cxnLst/>
          <a:rect l="0" t="0" r="0" b="0"/>
          <a:pathLst>
            <a:path>
              <a:moveTo>
                <a:pt x="2267295" y="0"/>
              </a:moveTo>
              <a:lnTo>
                <a:pt x="2267295" y="419137"/>
              </a:lnTo>
              <a:lnTo>
                <a:pt x="0" y="419137"/>
              </a:lnTo>
              <a:lnTo>
                <a:pt x="0" y="54912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4FF0C3-9733-4C1C-8F58-789A9CEF415B}">
      <dsp:nvSpPr>
        <dsp:cNvPr id="0" name=""/>
        <dsp:cNvSpPr/>
      </dsp:nvSpPr>
      <dsp:spPr>
        <a:xfrm>
          <a:off x="3300473" y="238856"/>
          <a:ext cx="1691244" cy="1125201"/>
        </a:xfrm>
        <a:prstGeom prst="roundRect">
          <a:avLst>
            <a:gd name="adj" fmla="val 10000"/>
          </a:avLst>
        </a:prstGeom>
        <a:solidFill>
          <a:srgbClr val="4F81B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01600">
            <a:schemeClr val="accent2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32DF64-E4F4-47A9-9605-EDAD610D7AC4}">
      <dsp:nvSpPr>
        <dsp:cNvPr id="0" name=""/>
        <dsp:cNvSpPr/>
      </dsp:nvSpPr>
      <dsp:spPr>
        <a:xfrm>
          <a:off x="3456383" y="386971"/>
          <a:ext cx="1691244" cy="11252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4F81BD"/>
          </a:solidFill>
          <a:prstDash val="solid"/>
        </a:ln>
        <a:effectLst/>
        <a:scene3d>
          <a:camera prst="orthographicFront"/>
          <a:lightRig rig="threePt" dir="t"/>
        </a:scene3d>
        <a:sp3d>
          <a:bevelT prst="convex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latin typeface="Arial Black" pitchFamily="34" charset="0"/>
            </a:rPr>
            <a:t>JULES VERNE</a:t>
          </a:r>
          <a:endParaRPr lang="es-ES" sz="1800" kern="1200" dirty="0">
            <a:latin typeface="Arial Black" pitchFamily="34" charset="0"/>
          </a:endParaRPr>
        </a:p>
      </dsp:txBody>
      <dsp:txXfrm>
        <a:off x="3456383" y="386971"/>
        <a:ext cx="1691244" cy="1125201"/>
      </dsp:txXfrm>
    </dsp:sp>
    <dsp:sp modelId="{5A06A2E2-8DA4-49D0-9782-8C7053070D83}">
      <dsp:nvSpPr>
        <dsp:cNvPr id="0" name=""/>
        <dsp:cNvSpPr/>
      </dsp:nvSpPr>
      <dsp:spPr>
        <a:xfrm>
          <a:off x="1177201" y="1913185"/>
          <a:ext cx="1403196" cy="891029"/>
        </a:xfrm>
        <a:prstGeom prst="roundRect">
          <a:avLst>
            <a:gd name="adj" fmla="val 10000"/>
          </a:avLst>
        </a:prstGeom>
        <a:solidFill>
          <a:srgbClr val="C0504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01600">
            <a:schemeClr val="accent2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85B14A-4E81-4E8B-BD62-2F2B6ED67742}">
      <dsp:nvSpPr>
        <dsp:cNvPr id="0" name=""/>
        <dsp:cNvSpPr/>
      </dsp:nvSpPr>
      <dsp:spPr>
        <a:xfrm>
          <a:off x="1333112" y="2061300"/>
          <a:ext cx="1403196" cy="89102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04F4C"/>
          </a:solidFill>
          <a:prstDash val="solid"/>
        </a:ln>
        <a:effectLst/>
        <a:scene3d>
          <a:camera prst="orthographicFront"/>
          <a:lightRig rig="threePt" dir="t"/>
        </a:scene3d>
        <a:sp3d>
          <a:bevelT prst="convex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/>
            <a:t>EDLG</a:t>
          </a:r>
          <a:endParaRPr lang="es-ES" sz="1800" b="1" kern="1200" dirty="0"/>
        </a:p>
      </dsp:txBody>
      <dsp:txXfrm>
        <a:off x="1333112" y="2061300"/>
        <a:ext cx="1403196" cy="891029"/>
      </dsp:txXfrm>
    </dsp:sp>
    <dsp:sp modelId="{22817055-44AB-4DA2-89AD-5F942A32EC4F}">
      <dsp:nvSpPr>
        <dsp:cNvPr id="0" name=""/>
        <dsp:cNvSpPr/>
      </dsp:nvSpPr>
      <dsp:spPr>
        <a:xfrm>
          <a:off x="97076" y="3312374"/>
          <a:ext cx="1403196" cy="891029"/>
        </a:xfrm>
        <a:prstGeom prst="roundRect">
          <a:avLst>
            <a:gd name="adj" fmla="val 10000"/>
          </a:avLst>
        </a:prstGeom>
        <a:solidFill>
          <a:srgbClr val="9BBB5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01600">
            <a:schemeClr val="accent2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5C29C0-2D9C-498C-B0E9-E8ABE2F66F63}">
      <dsp:nvSpPr>
        <dsp:cNvPr id="0" name=""/>
        <dsp:cNvSpPr/>
      </dsp:nvSpPr>
      <dsp:spPr>
        <a:xfrm>
          <a:off x="252986" y="3460489"/>
          <a:ext cx="1403196" cy="89102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9BBB59"/>
          </a:solidFill>
          <a:prstDash val="solid"/>
        </a:ln>
        <a:effectLst/>
        <a:scene3d>
          <a:camera prst="orthographicFront"/>
          <a:lightRig rig="threePt" dir="t"/>
        </a:scene3d>
        <a:sp3d>
          <a:bevelT prst="convex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/>
            <a:t>Laxe das Rodas</a:t>
          </a:r>
          <a:endParaRPr lang="es-ES" sz="1200" b="1" kern="1200" dirty="0"/>
        </a:p>
      </dsp:txBody>
      <dsp:txXfrm>
        <a:off x="252986" y="3460489"/>
        <a:ext cx="1403196" cy="891029"/>
      </dsp:txXfrm>
    </dsp:sp>
    <dsp:sp modelId="{51951A11-BAFE-4337-97CF-F6FEA4988819}">
      <dsp:nvSpPr>
        <dsp:cNvPr id="0" name=""/>
        <dsp:cNvSpPr/>
      </dsp:nvSpPr>
      <dsp:spPr>
        <a:xfrm>
          <a:off x="1837168" y="4608519"/>
          <a:ext cx="1403196" cy="891029"/>
        </a:xfrm>
        <a:prstGeom prst="roundRect">
          <a:avLst>
            <a:gd name="adj" fmla="val 10000"/>
          </a:avLst>
        </a:prstGeom>
        <a:solidFill>
          <a:srgbClr val="9BBB5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01600">
            <a:schemeClr val="accent2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B24F82-8CD3-41DE-BE86-37F529DAD705}">
      <dsp:nvSpPr>
        <dsp:cNvPr id="0" name=""/>
        <dsp:cNvSpPr/>
      </dsp:nvSpPr>
      <dsp:spPr>
        <a:xfrm>
          <a:off x="1993079" y="4756634"/>
          <a:ext cx="1403196" cy="89102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9BBB59"/>
          </a:solidFill>
          <a:prstDash val="solid"/>
        </a:ln>
        <a:effectLst/>
        <a:scene3d>
          <a:camera prst="orthographicFront"/>
          <a:lightRig rig="threePt" dir="t"/>
        </a:scene3d>
        <a:sp3d>
          <a:bevelT prst="convex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err="1" smtClean="0"/>
            <a:t>Xornadas</a:t>
          </a:r>
          <a:r>
            <a:rPr lang="es-ES" sz="1200" b="1" kern="1200" dirty="0" smtClean="0"/>
            <a:t> </a:t>
          </a:r>
          <a:r>
            <a:rPr lang="es-ES" sz="1200" b="1" kern="1200" dirty="0" err="1" smtClean="0"/>
            <a:t>cos</a:t>
          </a:r>
          <a:r>
            <a:rPr lang="es-ES" sz="1200" b="1" kern="1200" dirty="0" smtClean="0"/>
            <a:t> </a:t>
          </a:r>
          <a:r>
            <a:rPr lang="es-ES" sz="1200" b="1" kern="1200" dirty="0" err="1" smtClean="0"/>
            <a:t>maiores</a:t>
          </a:r>
          <a:endParaRPr lang="es-ES" sz="1200" b="1" kern="1200" dirty="0"/>
        </a:p>
      </dsp:txBody>
      <dsp:txXfrm>
        <a:off x="1993079" y="4756634"/>
        <a:ext cx="1403196" cy="891029"/>
      </dsp:txXfrm>
    </dsp:sp>
    <dsp:sp modelId="{309D7E0F-1F39-4523-85E8-BD749A91DD20}">
      <dsp:nvSpPr>
        <dsp:cNvPr id="0" name=""/>
        <dsp:cNvSpPr/>
      </dsp:nvSpPr>
      <dsp:spPr>
        <a:xfrm>
          <a:off x="5532716" y="1913185"/>
          <a:ext cx="1403196" cy="891029"/>
        </a:xfrm>
        <a:prstGeom prst="roundRect">
          <a:avLst>
            <a:gd name="adj" fmla="val 10000"/>
          </a:avLst>
        </a:prstGeom>
        <a:solidFill>
          <a:srgbClr val="C0504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01600">
            <a:schemeClr val="accent2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978BFC-A29F-4965-B887-5D54274855F3}">
      <dsp:nvSpPr>
        <dsp:cNvPr id="0" name=""/>
        <dsp:cNvSpPr/>
      </dsp:nvSpPr>
      <dsp:spPr>
        <a:xfrm>
          <a:off x="5688627" y="2061300"/>
          <a:ext cx="1403196" cy="89102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04F4C"/>
          </a:solidFill>
          <a:prstDash val="solid"/>
        </a:ln>
        <a:effectLst/>
        <a:scene3d>
          <a:camera prst="orthographicFront"/>
          <a:lightRig rig="threePt" dir="t"/>
        </a:scene3d>
        <a:sp3d>
          <a:bevelT prst="convex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/>
            <a:t>ACE</a:t>
          </a:r>
          <a:endParaRPr lang="es-ES" sz="1800" b="1" kern="1200" dirty="0"/>
        </a:p>
      </dsp:txBody>
      <dsp:txXfrm>
        <a:off x="5688627" y="2061300"/>
        <a:ext cx="1403196" cy="891029"/>
      </dsp:txXfrm>
    </dsp:sp>
    <dsp:sp modelId="{F5DB5667-81B9-4BEA-88AD-C552C8EF6F55}">
      <dsp:nvSpPr>
        <dsp:cNvPr id="0" name=""/>
        <dsp:cNvSpPr/>
      </dsp:nvSpPr>
      <dsp:spPr>
        <a:xfrm>
          <a:off x="4273541" y="3209326"/>
          <a:ext cx="1403196" cy="891029"/>
        </a:xfrm>
        <a:prstGeom prst="roundRect">
          <a:avLst>
            <a:gd name="adj" fmla="val 10000"/>
          </a:avLst>
        </a:prstGeom>
        <a:solidFill>
          <a:srgbClr val="9BBB5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01600">
            <a:schemeClr val="accent2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C03550-BB47-4983-B270-8F1CAB5B414C}">
      <dsp:nvSpPr>
        <dsp:cNvPr id="0" name=""/>
        <dsp:cNvSpPr/>
      </dsp:nvSpPr>
      <dsp:spPr>
        <a:xfrm>
          <a:off x="4429452" y="3357441"/>
          <a:ext cx="1403196" cy="89102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9BBB59"/>
          </a:solidFill>
          <a:prstDash val="solid"/>
        </a:ln>
        <a:effectLst/>
        <a:scene3d>
          <a:camera prst="orthographicFront"/>
          <a:lightRig rig="threePt" dir="t"/>
        </a:scene3d>
        <a:sp3d>
          <a:bevelT prst="convex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/>
            <a:t>Festival, </a:t>
          </a:r>
          <a:r>
            <a:rPr lang="es-ES" sz="1200" b="1" kern="1200" dirty="0" err="1" smtClean="0"/>
            <a:t>Entroido</a:t>
          </a:r>
          <a:r>
            <a:rPr lang="es-ES" sz="1200" b="1" kern="1200" dirty="0" smtClean="0"/>
            <a:t>…</a:t>
          </a:r>
          <a:endParaRPr lang="es-ES" sz="1200" b="1" kern="1200" dirty="0"/>
        </a:p>
      </dsp:txBody>
      <dsp:txXfrm>
        <a:off x="4429452" y="3357441"/>
        <a:ext cx="1403196" cy="891029"/>
      </dsp:txXfrm>
    </dsp:sp>
    <dsp:sp modelId="{947D1893-9C0C-4C4A-B788-DD6AB63D9E32}">
      <dsp:nvSpPr>
        <dsp:cNvPr id="0" name=""/>
        <dsp:cNvSpPr/>
      </dsp:nvSpPr>
      <dsp:spPr>
        <a:xfrm>
          <a:off x="5100672" y="4680523"/>
          <a:ext cx="1403196" cy="891029"/>
        </a:xfrm>
        <a:prstGeom prst="roundRect">
          <a:avLst>
            <a:gd name="adj" fmla="val 10000"/>
          </a:avLst>
        </a:prstGeom>
        <a:solidFill>
          <a:srgbClr val="9BBB5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01600">
            <a:schemeClr val="accent2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26F83A-1D6C-43BA-B4E7-06A0E12C4AAE}">
      <dsp:nvSpPr>
        <dsp:cNvPr id="0" name=""/>
        <dsp:cNvSpPr/>
      </dsp:nvSpPr>
      <dsp:spPr>
        <a:xfrm>
          <a:off x="5256583" y="4828638"/>
          <a:ext cx="1403196" cy="89102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9BBB59"/>
          </a:solidFill>
          <a:prstDash val="solid"/>
        </a:ln>
        <a:effectLst/>
        <a:scene3d>
          <a:camera prst="orthographicFront"/>
          <a:lightRig rig="threePt" dir="t"/>
        </a:scene3d>
        <a:sp3d>
          <a:bevelT prst="convex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err="1" smtClean="0"/>
            <a:t>Xincana</a:t>
          </a:r>
          <a:endParaRPr lang="es-ES" sz="1200" b="1" kern="1200" dirty="0"/>
        </a:p>
      </dsp:txBody>
      <dsp:txXfrm>
        <a:off x="5256583" y="4828638"/>
        <a:ext cx="1403196" cy="891029"/>
      </dsp:txXfrm>
    </dsp:sp>
    <dsp:sp modelId="{A6995AA8-EBCE-4D79-9C6E-866068DD4C9D}">
      <dsp:nvSpPr>
        <dsp:cNvPr id="0" name=""/>
        <dsp:cNvSpPr/>
      </dsp:nvSpPr>
      <dsp:spPr>
        <a:xfrm>
          <a:off x="6684855" y="3452283"/>
          <a:ext cx="1403196" cy="891029"/>
        </a:xfrm>
        <a:prstGeom prst="roundRect">
          <a:avLst>
            <a:gd name="adj" fmla="val 10000"/>
          </a:avLst>
        </a:prstGeom>
        <a:solidFill>
          <a:srgbClr val="9BBB5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01600">
            <a:schemeClr val="accent2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39DEB4-E2B2-44CE-A411-C62324CBD49B}">
      <dsp:nvSpPr>
        <dsp:cNvPr id="0" name=""/>
        <dsp:cNvSpPr/>
      </dsp:nvSpPr>
      <dsp:spPr>
        <a:xfrm>
          <a:off x="6840766" y="3600398"/>
          <a:ext cx="1403196" cy="89102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9BBB59"/>
          </a:solidFill>
          <a:prstDash val="solid"/>
        </a:ln>
        <a:effectLst/>
        <a:scene3d>
          <a:camera prst="orthographicFront"/>
          <a:lightRig rig="threePt" dir="t"/>
        </a:scene3d>
        <a:sp3d>
          <a:bevelT prst="convex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/>
            <a:t>Visitas (actor, buzo…) e </a:t>
          </a:r>
          <a:r>
            <a:rPr lang="es-ES" sz="1200" b="1" kern="1200" dirty="0" err="1" smtClean="0"/>
            <a:t>saídas</a:t>
          </a:r>
          <a:endParaRPr lang="es-ES" sz="1200" b="1" kern="1200" dirty="0"/>
        </a:p>
      </dsp:txBody>
      <dsp:txXfrm>
        <a:off x="6840766" y="3600398"/>
        <a:ext cx="1403196" cy="891029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E41AC0C-DDC6-4E84-8569-601C21EA1BF7}">
      <dsp:nvSpPr>
        <dsp:cNvPr id="0" name=""/>
        <dsp:cNvSpPr/>
      </dsp:nvSpPr>
      <dsp:spPr>
        <a:xfrm>
          <a:off x="5975" y="2784769"/>
          <a:ext cx="1534795" cy="767397"/>
        </a:xfrm>
        <a:prstGeom prst="roundRect">
          <a:avLst>
            <a:gd name="adj" fmla="val 10000"/>
          </a:avLst>
        </a:prstGeom>
        <a:solidFill>
          <a:srgbClr val="9933FF"/>
        </a:solidFill>
        <a:ln>
          <a:noFill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Documentación</a:t>
          </a:r>
          <a:endParaRPr lang="es-ES" sz="1600" kern="1200" dirty="0"/>
        </a:p>
      </dsp:txBody>
      <dsp:txXfrm>
        <a:off x="5975" y="2784769"/>
        <a:ext cx="1534795" cy="767397"/>
      </dsp:txXfrm>
    </dsp:sp>
    <dsp:sp modelId="{222740A8-9318-4F57-95EB-1E67ABF9A202}">
      <dsp:nvSpPr>
        <dsp:cNvPr id="0" name=""/>
        <dsp:cNvSpPr/>
      </dsp:nvSpPr>
      <dsp:spPr>
        <a:xfrm>
          <a:off x="1540771" y="3154691"/>
          <a:ext cx="613918" cy="27553"/>
        </a:xfrm>
        <a:custGeom>
          <a:avLst/>
          <a:gdLst/>
          <a:ahLst/>
          <a:cxnLst/>
          <a:rect l="0" t="0" r="0" b="0"/>
          <a:pathLst>
            <a:path>
              <a:moveTo>
                <a:pt x="0" y="13776"/>
              </a:moveTo>
              <a:lnTo>
                <a:pt x="613918" y="1377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1832382" y="3153120"/>
        <a:ext cx="30695" cy="30695"/>
      </dsp:txXfrm>
    </dsp:sp>
    <dsp:sp modelId="{9335C239-0378-4CEA-813D-69D9F3058A02}">
      <dsp:nvSpPr>
        <dsp:cNvPr id="0" name=""/>
        <dsp:cNvSpPr/>
      </dsp:nvSpPr>
      <dsp:spPr>
        <a:xfrm>
          <a:off x="2154689" y="2784769"/>
          <a:ext cx="1534795" cy="767397"/>
        </a:xfrm>
        <a:prstGeom prst="roundRect">
          <a:avLst>
            <a:gd name="adj" fmla="val 10000"/>
          </a:avLst>
        </a:prstGeom>
        <a:solidFill>
          <a:srgbClr val="009900"/>
        </a:solidFill>
        <a:ln>
          <a:solidFill>
            <a:srgbClr val="009900"/>
          </a:solidFill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Actor</a:t>
          </a:r>
          <a:endParaRPr lang="es-ES" sz="1600" kern="1200" dirty="0"/>
        </a:p>
      </dsp:txBody>
      <dsp:txXfrm>
        <a:off x="2154689" y="2784769"/>
        <a:ext cx="1534795" cy="767397"/>
      </dsp:txXfrm>
    </dsp:sp>
    <dsp:sp modelId="{D96D9B4F-36B7-480E-BE08-CE1F7A093F9E}">
      <dsp:nvSpPr>
        <dsp:cNvPr id="0" name=""/>
        <dsp:cNvSpPr/>
      </dsp:nvSpPr>
      <dsp:spPr>
        <a:xfrm rot="17341500">
          <a:off x="3056382" y="2266705"/>
          <a:ext cx="1878588" cy="27553"/>
        </a:xfrm>
        <a:custGeom>
          <a:avLst/>
          <a:gdLst/>
          <a:ahLst/>
          <a:cxnLst/>
          <a:rect l="0" t="0" r="0" b="0"/>
          <a:pathLst>
            <a:path>
              <a:moveTo>
                <a:pt x="0" y="13776"/>
              </a:moveTo>
              <a:lnTo>
                <a:pt x="1878588" y="1377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700" kern="1200"/>
        </a:p>
      </dsp:txBody>
      <dsp:txXfrm rot="17341500">
        <a:off x="3948711" y="2233517"/>
        <a:ext cx="93929" cy="93929"/>
      </dsp:txXfrm>
    </dsp:sp>
    <dsp:sp modelId="{89235337-43C5-479F-B887-8A4A930A7899}">
      <dsp:nvSpPr>
        <dsp:cNvPr id="0" name=""/>
        <dsp:cNvSpPr/>
      </dsp:nvSpPr>
      <dsp:spPr>
        <a:xfrm>
          <a:off x="4301868" y="1008796"/>
          <a:ext cx="1534795" cy="76739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Biografía</a:t>
          </a:r>
          <a:endParaRPr lang="es-ES" sz="1600" kern="1200" dirty="0"/>
        </a:p>
      </dsp:txBody>
      <dsp:txXfrm>
        <a:off x="4301868" y="1008796"/>
        <a:ext cx="1534795" cy="767397"/>
      </dsp:txXfrm>
    </dsp:sp>
    <dsp:sp modelId="{182703A4-703A-42BC-B42A-5AFC9DB2FC35}">
      <dsp:nvSpPr>
        <dsp:cNvPr id="0" name=""/>
        <dsp:cNvSpPr/>
      </dsp:nvSpPr>
      <dsp:spPr>
        <a:xfrm rot="18082484">
          <a:off x="5553462" y="874320"/>
          <a:ext cx="1181564" cy="27553"/>
        </a:xfrm>
        <a:custGeom>
          <a:avLst/>
          <a:gdLst/>
          <a:ahLst/>
          <a:cxnLst/>
          <a:rect l="0" t="0" r="0" b="0"/>
          <a:pathLst>
            <a:path>
              <a:moveTo>
                <a:pt x="0" y="13776"/>
              </a:moveTo>
              <a:lnTo>
                <a:pt x="1181564" y="1377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 rot="18082484">
        <a:off x="6114705" y="858557"/>
        <a:ext cx="59078" cy="59078"/>
      </dsp:txXfrm>
    </dsp:sp>
    <dsp:sp modelId="{DCC9C6D8-A2F1-4887-8BF4-C6B628190573}">
      <dsp:nvSpPr>
        <dsp:cNvPr id="0" name=""/>
        <dsp:cNvSpPr/>
      </dsp:nvSpPr>
      <dsp:spPr>
        <a:xfrm>
          <a:off x="6451825" y="0"/>
          <a:ext cx="1534795" cy="767397"/>
        </a:xfrm>
        <a:prstGeom prst="roundRect">
          <a:avLst>
            <a:gd name="adj" fmla="val 10000"/>
          </a:avLst>
        </a:prstGeom>
        <a:solidFill>
          <a:srgbClr val="C0504D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err="1" smtClean="0"/>
            <a:t>Inf</a:t>
          </a:r>
          <a:r>
            <a:rPr lang="es-ES" sz="1600" kern="1200" dirty="0" smtClean="0"/>
            <a:t> e 1º Ciclo: fichas</a:t>
          </a:r>
          <a:endParaRPr lang="es-ES" sz="1600" kern="1200" dirty="0"/>
        </a:p>
      </dsp:txBody>
      <dsp:txXfrm>
        <a:off x="6451825" y="0"/>
        <a:ext cx="1534795" cy="767397"/>
      </dsp:txXfrm>
    </dsp:sp>
    <dsp:sp modelId="{11B191D9-BE3C-4EC4-A97A-B2EA59564994}">
      <dsp:nvSpPr>
        <dsp:cNvPr id="0" name=""/>
        <dsp:cNvSpPr/>
      </dsp:nvSpPr>
      <dsp:spPr>
        <a:xfrm rot="21157486">
          <a:off x="5834097" y="1338905"/>
          <a:ext cx="620293" cy="27553"/>
        </a:xfrm>
        <a:custGeom>
          <a:avLst/>
          <a:gdLst/>
          <a:ahLst/>
          <a:cxnLst/>
          <a:rect l="0" t="0" r="0" b="0"/>
          <a:pathLst>
            <a:path>
              <a:moveTo>
                <a:pt x="0" y="13776"/>
              </a:moveTo>
              <a:lnTo>
                <a:pt x="620293" y="1377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 rot="21157486">
        <a:off x="6128737" y="1337175"/>
        <a:ext cx="31014" cy="31014"/>
      </dsp:txXfrm>
    </dsp:sp>
    <dsp:sp modelId="{787E08DF-40D2-4325-B984-FB3C681D305B}">
      <dsp:nvSpPr>
        <dsp:cNvPr id="0" name=""/>
        <dsp:cNvSpPr/>
      </dsp:nvSpPr>
      <dsp:spPr>
        <a:xfrm>
          <a:off x="6451825" y="929171"/>
          <a:ext cx="1534795" cy="767397"/>
        </a:xfrm>
        <a:prstGeom prst="roundRect">
          <a:avLst>
            <a:gd name="adj" fmla="val 10000"/>
          </a:avLst>
        </a:prstGeom>
        <a:solidFill>
          <a:srgbClr val="C0504D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2º Ciclo: Entrevista</a:t>
          </a:r>
          <a:endParaRPr lang="es-ES" sz="1600" kern="1200" dirty="0"/>
        </a:p>
      </dsp:txBody>
      <dsp:txXfrm>
        <a:off x="6451825" y="929171"/>
        <a:ext cx="1534795" cy="767397"/>
      </dsp:txXfrm>
    </dsp:sp>
    <dsp:sp modelId="{5176C45A-0C38-41A3-BDFE-6ADD723C8CA6}">
      <dsp:nvSpPr>
        <dsp:cNvPr id="0" name=""/>
        <dsp:cNvSpPr/>
      </dsp:nvSpPr>
      <dsp:spPr>
        <a:xfrm rot="3295148">
          <a:off x="5609072" y="1816672"/>
          <a:ext cx="1070344" cy="27553"/>
        </a:xfrm>
        <a:custGeom>
          <a:avLst/>
          <a:gdLst/>
          <a:ahLst/>
          <a:cxnLst/>
          <a:rect l="0" t="0" r="0" b="0"/>
          <a:pathLst>
            <a:path>
              <a:moveTo>
                <a:pt x="0" y="13776"/>
              </a:moveTo>
              <a:lnTo>
                <a:pt x="1070344" y="1377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 rot="3295148">
        <a:off x="6117485" y="1803690"/>
        <a:ext cx="53517" cy="53517"/>
      </dsp:txXfrm>
    </dsp:sp>
    <dsp:sp modelId="{0C4EA1B1-DF38-4B4D-9BE6-2F8425E231BF}">
      <dsp:nvSpPr>
        <dsp:cNvPr id="0" name=""/>
        <dsp:cNvSpPr/>
      </dsp:nvSpPr>
      <dsp:spPr>
        <a:xfrm>
          <a:off x="6451825" y="1884704"/>
          <a:ext cx="1534795" cy="767397"/>
        </a:xfrm>
        <a:prstGeom prst="roundRect">
          <a:avLst>
            <a:gd name="adj" fmla="val 10000"/>
          </a:avLst>
        </a:prstGeom>
        <a:solidFill>
          <a:srgbClr val="C0504D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3º Ciclo: A </a:t>
          </a:r>
          <a:r>
            <a:rPr lang="es-ES" sz="1600" kern="1200" dirty="0" err="1" smtClean="0"/>
            <a:t>súa</a:t>
          </a:r>
          <a:r>
            <a:rPr lang="es-ES" sz="1600" kern="1200" dirty="0" smtClean="0"/>
            <a:t> vida en cómic</a:t>
          </a:r>
          <a:endParaRPr lang="es-ES" sz="1600" kern="1200" dirty="0"/>
        </a:p>
      </dsp:txBody>
      <dsp:txXfrm>
        <a:off x="6451825" y="1884704"/>
        <a:ext cx="1534795" cy="767397"/>
      </dsp:txXfrm>
    </dsp:sp>
    <dsp:sp modelId="{BF122860-0DB0-4A4D-8A8C-452AF0A433B7}">
      <dsp:nvSpPr>
        <dsp:cNvPr id="0" name=""/>
        <dsp:cNvSpPr/>
      </dsp:nvSpPr>
      <dsp:spPr>
        <a:xfrm rot="4372084">
          <a:off x="5099737" y="2377018"/>
          <a:ext cx="2089304" cy="27553"/>
        </a:xfrm>
        <a:custGeom>
          <a:avLst/>
          <a:gdLst/>
          <a:ahLst/>
          <a:cxnLst/>
          <a:rect l="0" t="0" r="0" b="0"/>
          <a:pathLst>
            <a:path>
              <a:moveTo>
                <a:pt x="0" y="13776"/>
              </a:moveTo>
              <a:lnTo>
                <a:pt x="2089304" y="1377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700" kern="1200"/>
        </a:p>
      </dsp:txBody>
      <dsp:txXfrm rot="4372084">
        <a:off x="6092157" y="2338562"/>
        <a:ext cx="104465" cy="104465"/>
      </dsp:txXfrm>
    </dsp:sp>
    <dsp:sp modelId="{20414FAF-1AD9-4E57-BAE5-DCC6FB797046}">
      <dsp:nvSpPr>
        <dsp:cNvPr id="0" name=""/>
        <dsp:cNvSpPr/>
      </dsp:nvSpPr>
      <dsp:spPr>
        <a:xfrm>
          <a:off x="6452116" y="3005396"/>
          <a:ext cx="1534795" cy="767397"/>
        </a:xfrm>
        <a:prstGeom prst="roundRect">
          <a:avLst>
            <a:gd name="adj" fmla="val 10000"/>
          </a:avLst>
        </a:prstGeom>
        <a:solidFill>
          <a:srgbClr val="C0504D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err="1" smtClean="0"/>
            <a:t>Xogo</a:t>
          </a:r>
          <a:r>
            <a:rPr lang="es-ES" sz="1600" kern="1200" dirty="0" smtClean="0"/>
            <a:t> da oca</a:t>
          </a:r>
          <a:endParaRPr lang="es-ES" sz="1600" kern="1200" dirty="0"/>
        </a:p>
      </dsp:txBody>
      <dsp:txXfrm>
        <a:off x="6452116" y="3005396"/>
        <a:ext cx="1534795" cy="767397"/>
      </dsp:txXfrm>
    </dsp:sp>
    <dsp:sp modelId="{2094BDAF-8DB4-41DF-9773-E3D5CC41FEDC}">
      <dsp:nvSpPr>
        <dsp:cNvPr id="0" name=""/>
        <dsp:cNvSpPr/>
      </dsp:nvSpPr>
      <dsp:spPr>
        <a:xfrm rot="3990682">
          <a:off x="3227445" y="3859266"/>
          <a:ext cx="1536462" cy="27553"/>
        </a:xfrm>
        <a:custGeom>
          <a:avLst/>
          <a:gdLst/>
          <a:ahLst/>
          <a:cxnLst/>
          <a:rect l="0" t="0" r="0" b="0"/>
          <a:pathLst>
            <a:path>
              <a:moveTo>
                <a:pt x="0" y="13776"/>
              </a:moveTo>
              <a:lnTo>
                <a:pt x="1536462" y="1377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 rot="3990682">
        <a:off x="3957265" y="3834631"/>
        <a:ext cx="76823" cy="76823"/>
      </dsp:txXfrm>
    </dsp:sp>
    <dsp:sp modelId="{E257DBCB-EEF7-462A-A19D-E47AE07C94CB}">
      <dsp:nvSpPr>
        <dsp:cNvPr id="0" name=""/>
        <dsp:cNvSpPr/>
      </dsp:nvSpPr>
      <dsp:spPr>
        <a:xfrm>
          <a:off x="4301868" y="4193919"/>
          <a:ext cx="1534795" cy="76739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Obra</a:t>
          </a:r>
          <a:endParaRPr lang="es-ES" sz="1600" kern="1200" dirty="0"/>
        </a:p>
      </dsp:txBody>
      <dsp:txXfrm>
        <a:off x="4301868" y="4193919"/>
        <a:ext cx="1534795" cy="767397"/>
      </dsp:txXfrm>
    </dsp:sp>
    <dsp:sp modelId="{21ADFDCF-A22E-4AD5-8640-B573B02BC901}">
      <dsp:nvSpPr>
        <dsp:cNvPr id="0" name=""/>
        <dsp:cNvSpPr/>
      </dsp:nvSpPr>
      <dsp:spPr>
        <a:xfrm rot="21599957">
          <a:off x="5836663" y="4563837"/>
          <a:ext cx="615161" cy="27553"/>
        </a:xfrm>
        <a:custGeom>
          <a:avLst/>
          <a:gdLst/>
          <a:ahLst/>
          <a:cxnLst/>
          <a:rect l="0" t="0" r="0" b="0"/>
          <a:pathLst>
            <a:path>
              <a:moveTo>
                <a:pt x="0" y="13776"/>
              </a:moveTo>
              <a:lnTo>
                <a:pt x="615161" y="1377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 rot="21599957">
        <a:off x="6128865" y="4562235"/>
        <a:ext cx="30758" cy="30758"/>
      </dsp:txXfrm>
    </dsp:sp>
    <dsp:sp modelId="{D73204B7-02C7-4366-A3E7-156D360E5B46}">
      <dsp:nvSpPr>
        <dsp:cNvPr id="0" name=""/>
        <dsp:cNvSpPr/>
      </dsp:nvSpPr>
      <dsp:spPr>
        <a:xfrm>
          <a:off x="6451825" y="4193911"/>
          <a:ext cx="1534795" cy="767397"/>
        </a:xfrm>
        <a:prstGeom prst="roundRect">
          <a:avLst>
            <a:gd name="adj" fmla="val 10000"/>
          </a:avLst>
        </a:prstGeom>
        <a:solidFill>
          <a:srgbClr val="C0504D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Portadas de libros</a:t>
          </a:r>
          <a:endParaRPr lang="es-ES" sz="1600" kern="1200" dirty="0"/>
        </a:p>
      </dsp:txBody>
      <dsp:txXfrm>
        <a:off x="6451825" y="4193911"/>
        <a:ext cx="1534795" cy="767397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8EEB92D-CB4A-4782-9DDF-1E0197ADD5FE}">
      <dsp:nvSpPr>
        <dsp:cNvPr id="0" name=""/>
        <dsp:cNvSpPr/>
      </dsp:nvSpPr>
      <dsp:spPr>
        <a:xfrm>
          <a:off x="216952" y="2787118"/>
          <a:ext cx="1138821" cy="569410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C0504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O CINE</a:t>
          </a:r>
          <a:endParaRPr lang="es-ES" sz="20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216952" y="2787118"/>
        <a:ext cx="1138821" cy="569410"/>
      </dsp:txXfrm>
    </dsp:sp>
    <dsp:sp modelId="{37632E4B-6E4C-4281-91E5-B01C5F84B41D}">
      <dsp:nvSpPr>
        <dsp:cNvPr id="0" name=""/>
        <dsp:cNvSpPr/>
      </dsp:nvSpPr>
      <dsp:spPr>
        <a:xfrm rot="16924900">
          <a:off x="495349" y="1999395"/>
          <a:ext cx="2176378" cy="16682"/>
        </a:xfrm>
        <a:custGeom>
          <a:avLst/>
          <a:gdLst/>
          <a:ahLst/>
          <a:cxnLst/>
          <a:rect l="0" t="0" r="0" b="0"/>
          <a:pathLst>
            <a:path>
              <a:moveTo>
                <a:pt x="0" y="8341"/>
              </a:moveTo>
              <a:lnTo>
                <a:pt x="2176378" y="8341"/>
              </a:lnTo>
            </a:path>
          </a:pathLst>
        </a:custGeom>
        <a:noFill/>
        <a:ln w="25400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 rot="16924900">
        <a:off x="1529129" y="1953327"/>
        <a:ext cx="108818" cy="108818"/>
      </dsp:txXfrm>
    </dsp:sp>
    <dsp:sp modelId="{A1999B00-28FB-4CAA-81A6-7E3D16C5EC97}">
      <dsp:nvSpPr>
        <dsp:cNvPr id="0" name=""/>
        <dsp:cNvSpPr/>
      </dsp:nvSpPr>
      <dsp:spPr>
        <a:xfrm>
          <a:off x="1811302" y="658945"/>
          <a:ext cx="1138821" cy="569410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8064A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Inglés</a:t>
          </a:r>
          <a:endParaRPr lang="es-ES" sz="18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1811302" y="658945"/>
        <a:ext cx="1138821" cy="569410"/>
      </dsp:txXfrm>
    </dsp:sp>
    <dsp:sp modelId="{0086E2F9-3C8E-45D6-9DB8-D88D2F8038EE}">
      <dsp:nvSpPr>
        <dsp:cNvPr id="0" name=""/>
        <dsp:cNvSpPr/>
      </dsp:nvSpPr>
      <dsp:spPr>
        <a:xfrm rot="18289469">
          <a:off x="2779046" y="607898"/>
          <a:ext cx="797683" cy="16682"/>
        </a:xfrm>
        <a:custGeom>
          <a:avLst/>
          <a:gdLst/>
          <a:ahLst/>
          <a:cxnLst/>
          <a:rect l="0" t="0" r="0" b="0"/>
          <a:pathLst>
            <a:path>
              <a:moveTo>
                <a:pt x="0" y="8341"/>
              </a:moveTo>
              <a:lnTo>
                <a:pt x="797683" y="8341"/>
              </a:lnTo>
            </a:path>
          </a:pathLst>
        </a:custGeom>
        <a:noFill/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 rot="18289469">
        <a:off x="3157946" y="596298"/>
        <a:ext cx="39884" cy="39884"/>
      </dsp:txXfrm>
    </dsp:sp>
    <dsp:sp modelId="{879DFF60-AD43-4583-9CA6-4C4B4DE1EDD5}">
      <dsp:nvSpPr>
        <dsp:cNvPr id="0" name=""/>
        <dsp:cNvSpPr/>
      </dsp:nvSpPr>
      <dsp:spPr>
        <a:xfrm>
          <a:off x="3405652" y="4123"/>
          <a:ext cx="1853203" cy="569410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BACC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Hollywood e os </a:t>
          </a:r>
          <a:r>
            <a:rPr lang="es-ES" sz="1400" kern="12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Oscars</a:t>
          </a:r>
          <a:r>
            <a:rPr lang="es-ES" sz="14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.</a:t>
          </a:r>
          <a:endParaRPr lang="es-ES" sz="14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3405652" y="4123"/>
        <a:ext cx="1853203" cy="569410"/>
      </dsp:txXfrm>
    </dsp:sp>
    <dsp:sp modelId="{7DBE4034-ED2F-4EB9-8FC9-57D8B40D3D65}">
      <dsp:nvSpPr>
        <dsp:cNvPr id="0" name=""/>
        <dsp:cNvSpPr/>
      </dsp:nvSpPr>
      <dsp:spPr>
        <a:xfrm>
          <a:off x="2950124" y="935309"/>
          <a:ext cx="455528" cy="16682"/>
        </a:xfrm>
        <a:custGeom>
          <a:avLst/>
          <a:gdLst/>
          <a:ahLst/>
          <a:cxnLst/>
          <a:rect l="0" t="0" r="0" b="0"/>
          <a:pathLst>
            <a:path>
              <a:moveTo>
                <a:pt x="0" y="8341"/>
              </a:moveTo>
              <a:lnTo>
                <a:pt x="455528" y="8341"/>
              </a:lnTo>
            </a:path>
          </a:pathLst>
        </a:custGeom>
        <a:noFill/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3166500" y="932263"/>
        <a:ext cx="22776" cy="22776"/>
      </dsp:txXfrm>
    </dsp:sp>
    <dsp:sp modelId="{3E80FD91-6820-4674-83BA-854E0EA168B1}">
      <dsp:nvSpPr>
        <dsp:cNvPr id="0" name=""/>
        <dsp:cNvSpPr/>
      </dsp:nvSpPr>
      <dsp:spPr>
        <a:xfrm>
          <a:off x="3405652" y="658945"/>
          <a:ext cx="1853192" cy="569410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BACC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Vocabulario específico</a:t>
          </a:r>
          <a:endParaRPr lang="es-ES" sz="14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3405652" y="658945"/>
        <a:ext cx="1853192" cy="569410"/>
      </dsp:txXfrm>
    </dsp:sp>
    <dsp:sp modelId="{5C7779B0-1D9A-4E48-B01D-FE0580493CB5}">
      <dsp:nvSpPr>
        <dsp:cNvPr id="0" name=""/>
        <dsp:cNvSpPr/>
      </dsp:nvSpPr>
      <dsp:spPr>
        <a:xfrm rot="3310531">
          <a:off x="2779046" y="1262720"/>
          <a:ext cx="797683" cy="16682"/>
        </a:xfrm>
        <a:custGeom>
          <a:avLst/>
          <a:gdLst/>
          <a:ahLst/>
          <a:cxnLst/>
          <a:rect l="0" t="0" r="0" b="0"/>
          <a:pathLst>
            <a:path>
              <a:moveTo>
                <a:pt x="0" y="8341"/>
              </a:moveTo>
              <a:lnTo>
                <a:pt x="797683" y="8341"/>
              </a:lnTo>
            </a:path>
          </a:pathLst>
        </a:custGeom>
        <a:noFill/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 rot="3310531">
        <a:off x="3157946" y="1251120"/>
        <a:ext cx="39884" cy="39884"/>
      </dsp:txXfrm>
    </dsp:sp>
    <dsp:sp modelId="{9C04A759-C695-4961-B21B-120FA25CAE77}">
      <dsp:nvSpPr>
        <dsp:cNvPr id="0" name=""/>
        <dsp:cNvSpPr/>
      </dsp:nvSpPr>
      <dsp:spPr>
        <a:xfrm>
          <a:off x="3405652" y="1313768"/>
          <a:ext cx="2691900" cy="569410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BACC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Actores,  actrices  e películas escocesas</a:t>
          </a:r>
          <a:endParaRPr lang="es-ES" sz="14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3405652" y="1313768"/>
        <a:ext cx="2691900" cy="569410"/>
      </dsp:txXfrm>
    </dsp:sp>
    <dsp:sp modelId="{03B98C1C-9196-42F5-B646-6EA8DADFEEF3}">
      <dsp:nvSpPr>
        <dsp:cNvPr id="0" name=""/>
        <dsp:cNvSpPr/>
      </dsp:nvSpPr>
      <dsp:spPr>
        <a:xfrm rot="17945813">
          <a:off x="1115165" y="2654218"/>
          <a:ext cx="936746" cy="16682"/>
        </a:xfrm>
        <a:custGeom>
          <a:avLst/>
          <a:gdLst/>
          <a:ahLst/>
          <a:cxnLst/>
          <a:rect l="0" t="0" r="0" b="0"/>
          <a:pathLst>
            <a:path>
              <a:moveTo>
                <a:pt x="0" y="8341"/>
              </a:moveTo>
              <a:lnTo>
                <a:pt x="936746" y="8341"/>
              </a:lnTo>
            </a:path>
          </a:pathLst>
        </a:custGeom>
        <a:noFill/>
        <a:ln w="25400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 rot="17945813">
        <a:off x="1560119" y="2639140"/>
        <a:ext cx="46837" cy="46837"/>
      </dsp:txXfrm>
    </dsp:sp>
    <dsp:sp modelId="{6CC19C43-AD48-46A5-A133-CBC4DEF096AA}">
      <dsp:nvSpPr>
        <dsp:cNvPr id="0" name=""/>
        <dsp:cNvSpPr/>
      </dsp:nvSpPr>
      <dsp:spPr>
        <a:xfrm>
          <a:off x="1811302" y="1968590"/>
          <a:ext cx="1138821" cy="569410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8064A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E.F.</a:t>
          </a:r>
          <a:endParaRPr lang="es-ES" sz="18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1811302" y="1968590"/>
        <a:ext cx="1138821" cy="569410"/>
      </dsp:txXfrm>
    </dsp:sp>
    <dsp:sp modelId="{C38039AA-F594-4A56-8766-285A7397DAFD}">
      <dsp:nvSpPr>
        <dsp:cNvPr id="0" name=""/>
        <dsp:cNvSpPr/>
      </dsp:nvSpPr>
      <dsp:spPr>
        <a:xfrm>
          <a:off x="2950124" y="2244954"/>
          <a:ext cx="455528" cy="16682"/>
        </a:xfrm>
        <a:custGeom>
          <a:avLst/>
          <a:gdLst/>
          <a:ahLst/>
          <a:cxnLst/>
          <a:rect l="0" t="0" r="0" b="0"/>
          <a:pathLst>
            <a:path>
              <a:moveTo>
                <a:pt x="0" y="8341"/>
              </a:moveTo>
              <a:lnTo>
                <a:pt x="455528" y="8341"/>
              </a:lnTo>
            </a:path>
          </a:pathLst>
        </a:custGeom>
        <a:noFill/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3166500" y="2241907"/>
        <a:ext cx="22776" cy="22776"/>
      </dsp:txXfrm>
    </dsp:sp>
    <dsp:sp modelId="{232EFC52-79F6-4CEF-AB08-D24B39A164D7}">
      <dsp:nvSpPr>
        <dsp:cNvPr id="0" name=""/>
        <dsp:cNvSpPr/>
      </dsp:nvSpPr>
      <dsp:spPr>
        <a:xfrm>
          <a:off x="3405652" y="1968590"/>
          <a:ext cx="1853203" cy="569410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BACC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O deporte no cine</a:t>
          </a:r>
          <a:endParaRPr lang="es-ES" sz="14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3405652" y="1968590"/>
        <a:ext cx="1853203" cy="569410"/>
      </dsp:txXfrm>
    </dsp:sp>
    <dsp:sp modelId="{BB5C4076-4316-4BB6-A3B1-836757419FC6}">
      <dsp:nvSpPr>
        <dsp:cNvPr id="0" name=""/>
        <dsp:cNvSpPr/>
      </dsp:nvSpPr>
      <dsp:spPr>
        <a:xfrm rot="2829178">
          <a:off x="1248612" y="3309040"/>
          <a:ext cx="669852" cy="16682"/>
        </a:xfrm>
        <a:custGeom>
          <a:avLst/>
          <a:gdLst/>
          <a:ahLst/>
          <a:cxnLst/>
          <a:rect l="0" t="0" r="0" b="0"/>
          <a:pathLst>
            <a:path>
              <a:moveTo>
                <a:pt x="0" y="8341"/>
              </a:moveTo>
              <a:lnTo>
                <a:pt x="669852" y="8341"/>
              </a:lnTo>
            </a:path>
          </a:pathLst>
        </a:custGeom>
        <a:noFill/>
        <a:ln w="25400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 rot="2829178">
        <a:off x="1566792" y="3300635"/>
        <a:ext cx="33492" cy="33492"/>
      </dsp:txXfrm>
    </dsp:sp>
    <dsp:sp modelId="{6CFCDEC4-049C-4EC5-9A15-E653B3E04C97}">
      <dsp:nvSpPr>
        <dsp:cNvPr id="0" name=""/>
        <dsp:cNvSpPr/>
      </dsp:nvSpPr>
      <dsp:spPr>
        <a:xfrm>
          <a:off x="1811302" y="3278234"/>
          <a:ext cx="1138821" cy="569410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8064A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EDLG</a:t>
          </a:r>
          <a:endParaRPr lang="es-ES" sz="18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1811302" y="3278234"/>
        <a:ext cx="1138821" cy="569410"/>
      </dsp:txXfrm>
    </dsp:sp>
    <dsp:sp modelId="{86AADE21-BD3B-4F0C-917A-F366CE35E2B6}">
      <dsp:nvSpPr>
        <dsp:cNvPr id="0" name=""/>
        <dsp:cNvSpPr/>
      </dsp:nvSpPr>
      <dsp:spPr>
        <a:xfrm rot="19457599">
          <a:off x="2897395" y="3390893"/>
          <a:ext cx="560985" cy="16682"/>
        </a:xfrm>
        <a:custGeom>
          <a:avLst/>
          <a:gdLst/>
          <a:ahLst/>
          <a:cxnLst/>
          <a:rect l="0" t="0" r="0" b="0"/>
          <a:pathLst>
            <a:path>
              <a:moveTo>
                <a:pt x="0" y="8341"/>
              </a:moveTo>
              <a:lnTo>
                <a:pt x="560985" y="8341"/>
              </a:lnTo>
            </a:path>
          </a:pathLst>
        </a:custGeom>
        <a:noFill/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 rot="19457599">
        <a:off x="3163863" y="3385209"/>
        <a:ext cx="28049" cy="28049"/>
      </dsp:txXfrm>
    </dsp:sp>
    <dsp:sp modelId="{FA92BF9F-0E27-40D6-966B-A3A21F33753D}">
      <dsp:nvSpPr>
        <dsp:cNvPr id="0" name=""/>
        <dsp:cNvSpPr/>
      </dsp:nvSpPr>
      <dsp:spPr>
        <a:xfrm>
          <a:off x="3405652" y="2950823"/>
          <a:ext cx="1911910" cy="569410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BACC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Xornadas</a:t>
          </a:r>
          <a:r>
            <a:rPr lang="es-ES" sz="14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s-ES" sz="1400" kern="12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cos</a:t>
          </a:r>
          <a:r>
            <a:rPr lang="es-ES" sz="14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s-ES" sz="1400" kern="12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maiores</a:t>
          </a:r>
          <a:endParaRPr lang="es-ES" sz="14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3405652" y="2950823"/>
        <a:ext cx="1911910" cy="569410"/>
      </dsp:txXfrm>
    </dsp:sp>
    <dsp:sp modelId="{392484AC-8644-44EF-8B76-AD74BE7A00B2}">
      <dsp:nvSpPr>
        <dsp:cNvPr id="0" name=""/>
        <dsp:cNvSpPr/>
      </dsp:nvSpPr>
      <dsp:spPr>
        <a:xfrm rot="19457599">
          <a:off x="5264834" y="3063482"/>
          <a:ext cx="560985" cy="16682"/>
        </a:xfrm>
        <a:custGeom>
          <a:avLst/>
          <a:gdLst/>
          <a:ahLst/>
          <a:cxnLst/>
          <a:rect l="0" t="0" r="0" b="0"/>
          <a:pathLst>
            <a:path>
              <a:moveTo>
                <a:pt x="0" y="8341"/>
              </a:moveTo>
              <a:lnTo>
                <a:pt x="560985" y="8341"/>
              </a:lnTo>
            </a:path>
          </a:pathLst>
        </a:custGeom>
        <a:noFill/>
        <a:ln w="25400" cap="flat" cmpd="sng" algn="ctr">
          <a:solidFill>
            <a:srgbClr val="F79646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 rot="19457599">
        <a:off x="5531302" y="3057798"/>
        <a:ext cx="28049" cy="28049"/>
      </dsp:txXfrm>
    </dsp:sp>
    <dsp:sp modelId="{5E5F5102-9624-4055-97FB-CAC8402DD2B6}">
      <dsp:nvSpPr>
        <dsp:cNvPr id="0" name=""/>
        <dsp:cNvSpPr/>
      </dsp:nvSpPr>
      <dsp:spPr>
        <a:xfrm>
          <a:off x="5773091" y="2623412"/>
          <a:ext cx="2074966" cy="569410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F7964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F7964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F7964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Películas gravadas </a:t>
          </a:r>
          <a:r>
            <a:rPr lang="es-ES" sz="1400" kern="12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na</a:t>
          </a:r>
          <a:r>
            <a:rPr lang="es-ES" sz="14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zona.</a:t>
          </a:r>
          <a:endParaRPr lang="es-ES" sz="14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5773091" y="2623412"/>
        <a:ext cx="2074966" cy="569410"/>
      </dsp:txXfrm>
    </dsp:sp>
    <dsp:sp modelId="{C246ACD2-2022-4AEF-A1A1-3FD9D95FAEB0}">
      <dsp:nvSpPr>
        <dsp:cNvPr id="0" name=""/>
        <dsp:cNvSpPr/>
      </dsp:nvSpPr>
      <dsp:spPr>
        <a:xfrm rot="2142401">
          <a:off x="5264834" y="3390893"/>
          <a:ext cx="560985" cy="16682"/>
        </a:xfrm>
        <a:custGeom>
          <a:avLst/>
          <a:gdLst/>
          <a:ahLst/>
          <a:cxnLst/>
          <a:rect l="0" t="0" r="0" b="0"/>
          <a:pathLst>
            <a:path>
              <a:moveTo>
                <a:pt x="0" y="8341"/>
              </a:moveTo>
              <a:lnTo>
                <a:pt x="560985" y="8341"/>
              </a:lnTo>
            </a:path>
          </a:pathLst>
        </a:custGeom>
        <a:noFill/>
        <a:ln w="25400" cap="flat" cmpd="sng" algn="ctr">
          <a:solidFill>
            <a:srgbClr val="F79646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 rot="2142401">
        <a:off x="5531302" y="3385209"/>
        <a:ext cx="28049" cy="28049"/>
      </dsp:txXfrm>
    </dsp:sp>
    <dsp:sp modelId="{B7A54C66-7AC7-49C2-A0D1-D788A4945F0B}">
      <dsp:nvSpPr>
        <dsp:cNvPr id="0" name=""/>
        <dsp:cNvSpPr/>
      </dsp:nvSpPr>
      <dsp:spPr>
        <a:xfrm>
          <a:off x="5773091" y="3278234"/>
          <a:ext cx="3011111" cy="569410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F7964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F7964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F7964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Espectáculos que había </a:t>
          </a:r>
          <a:r>
            <a:rPr lang="es-ES" sz="1400" kern="12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antigamente</a:t>
          </a:r>
          <a:r>
            <a:rPr lang="es-ES" sz="14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</a:t>
          </a:r>
          <a:r>
            <a:rPr lang="es-ES" sz="1400" kern="12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na</a:t>
          </a:r>
          <a:r>
            <a:rPr lang="es-ES" sz="14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zona: cine, teatro,..</a:t>
          </a:r>
          <a:endParaRPr lang="es-ES" sz="14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5773091" y="3278234"/>
        <a:ext cx="3011111" cy="569410"/>
      </dsp:txXfrm>
    </dsp:sp>
    <dsp:sp modelId="{41A068A0-72D2-4B28-97FD-EAF2F2068ECF}">
      <dsp:nvSpPr>
        <dsp:cNvPr id="0" name=""/>
        <dsp:cNvSpPr/>
      </dsp:nvSpPr>
      <dsp:spPr>
        <a:xfrm rot="2142401">
          <a:off x="2897395" y="3718304"/>
          <a:ext cx="560985" cy="16682"/>
        </a:xfrm>
        <a:custGeom>
          <a:avLst/>
          <a:gdLst/>
          <a:ahLst/>
          <a:cxnLst/>
          <a:rect l="0" t="0" r="0" b="0"/>
          <a:pathLst>
            <a:path>
              <a:moveTo>
                <a:pt x="0" y="8341"/>
              </a:moveTo>
              <a:lnTo>
                <a:pt x="560985" y="8341"/>
              </a:lnTo>
            </a:path>
          </a:pathLst>
        </a:custGeom>
        <a:noFill/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 rot="2142401">
        <a:off x="3163863" y="3712621"/>
        <a:ext cx="28049" cy="28049"/>
      </dsp:txXfrm>
    </dsp:sp>
    <dsp:sp modelId="{DE36C674-580E-432B-A879-BE6B6D07B534}">
      <dsp:nvSpPr>
        <dsp:cNvPr id="0" name=""/>
        <dsp:cNvSpPr/>
      </dsp:nvSpPr>
      <dsp:spPr>
        <a:xfrm>
          <a:off x="3405652" y="3605645"/>
          <a:ext cx="1961676" cy="569410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BACC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Concurso “Laxe das rodas”</a:t>
          </a:r>
          <a:endParaRPr lang="es-ES" sz="14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3405652" y="3605645"/>
        <a:ext cx="1961676" cy="569410"/>
      </dsp:txXfrm>
    </dsp:sp>
    <dsp:sp modelId="{CF7D301A-74C0-4299-859F-3A7C1951D445}">
      <dsp:nvSpPr>
        <dsp:cNvPr id="0" name=""/>
        <dsp:cNvSpPr/>
      </dsp:nvSpPr>
      <dsp:spPr>
        <a:xfrm rot="4675100">
          <a:off x="495349" y="4127568"/>
          <a:ext cx="2176378" cy="16682"/>
        </a:xfrm>
        <a:custGeom>
          <a:avLst/>
          <a:gdLst/>
          <a:ahLst/>
          <a:cxnLst/>
          <a:rect l="0" t="0" r="0" b="0"/>
          <a:pathLst>
            <a:path>
              <a:moveTo>
                <a:pt x="0" y="8341"/>
              </a:moveTo>
              <a:lnTo>
                <a:pt x="2176378" y="8341"/>
              </a:lnTo>
            </a:path>
          </a:pathLst>
        </a:custGeom>
        <a:noFill/>
        <a:ln w="25400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 rot="4675100">
        <a:off x="1529129" y="4081500"/>
        <a:ext cx="108818" cy="108818"/>
      </dsp:txXfrm>
    </dsp:sp>
    <dsp:sp modelId="{E6262EE9-F42A-4229-9F9F-BC0281A64E8B}">
      <dsp:nvSpPr>
        <dsp:cNvPr id="0" name=""/>
        <dsp:cNvSpPr/>
      </dsp:nvSpPr>
      <dsp:spPr>
        <a:xfrm>
          <a:off x="1811302" y="4915290"/>
          <a:ext cx="1676925" cy="569410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8064A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Act</a:t>
          </a:r>
          <a:r>
            <a:rPr lang="es-ES" sz="18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. </a:t>
          </a:r>
          <a:r>
            <a:rPr lang="es-ES" sz="1800" kern="12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Compl</a:t>
          </a:r>
          <a:r>
            <a:rPr lang="es-ES" sz="18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. e extraescolares</a:t>
          </a:r>
          <a:endParaRPr lang="es-ES" sz="18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1811302" y="4915290"/>
        <a:ext cx="1676925" cy="569410"/>
      </dsp:txXfrm>
    </dsp:sp>
    <dsp:sp modelId="{D98FCF07-DCF8-4388-94ED-05F42AF1CE45}">
      <dsp:nvSpPr>
        <dsp:cNvPr id="0" name=""/>
        <dsp:cNvSpPr/>
      </dsp:nvSpPr>
      <dsp:spPr>
        <a:xfrm rot="18289469">
          <a:off x="3317151" y="4864243"/>
          <a:ext cx="797683" cy="16682"/>
        </a:xfrm>
        <a:custGeom>
          <a:avLst/>
          <a:gdLst/>
          <a:ahLst/>
          <a:cxnLst/>
          <a:rect l="0" t="0" r="0" b="0"/>
          <a:pathLst>
            <a:path>
              <a:moveTo>
                <a:pt x="0" y="8341"/>
              </a:moveTo>
              <a:lnTo>
                <a:pt x="797683" y="8341"/>
              </a:lnTo>
            </a:path>
          </a:pathLst>
        </a:custGeom>
        <a:noFill/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 rot="18289469">
        <a:off x="3696050" y="4852642"/>
        <a:ext cx="39884" cy="39884"/>
      </dsp:txXfrm>
    </dsp:sp>
    <dsp:sp modelId="{A9E65245-24B8-492A-8ECD-6CCEB1CA5B19}">
      <dsp:nvSpPr>
        <dsp:cNvPr id="0" name=""/>
        <dsp:cNvSpPr/>
      </dsp:nvSpPr>
      <dsp:spPr>
        <a:xfrm>
          <a:off x="3943757" y="4260468"/>
          <a:ext cx="1773463" cy="569410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BACC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Entroido</a:t>
          </a:r>
          <a:r>
            <a:rPr lang="es-ES" sz="14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, Festival,..</a:t>
          </a:r>
          <a:endParaRPr lang="es-ES" sz="14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3943757" y="4260468"/>
        <a:ext cx="1773463" cy="569410"/>
      </dsp:txXfrm>
    </dsp:sp>
    <dsp:sp modelId="{9B9DAE2C-BE6F-4555-BFFD-6ADA31911574}">
      <dsp:nvSpPr>
        <dsp:cNvPr id="0" name=""/>
        <dsp:cNvSpPr/>
      </dsp:nvSpPr>
      <dsp:spPr>
        <a:xfrm>
          <a:off x="3488228" y="5191654"/>
          <a:ext cx="455528" cy="16682"/>
        </a:xfrm>
        <a:custGeom>
          <a:avLst/>
          <a:gdLst/>
          <a:ahLst/>
          <a:cxnLst/>
          <a:rect l="0" t="0" r="0" b="0"/>
          <a:pathLst>
            <a:path>
              <a:moveTo>
                <a:pt x="0" y="8341"/>
              </a:moveTo>
              <a:lnTo>
                <a:pt x="455528" y="8341"/>
              </a:lnTo>
            </a:path>
          </a:pathLst>
        </a:custGeom>
        <a:noFill/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3704604" y="5188607"/>
        <a:ext cx="22776" cy="22776"/>
      </dsp:txXfrm>
    </dsp:sp>
    <dsp:sp modelId="{33DE9E48-2192-45C8-A7F1-8E615619C0AB}">
      <dsp:nvSpPr>
        <dsp:cNvPr id="0" name=""/>
        <dsp:cNvSpPr/>
      </dsp:nvSpPr>
      <dsp:spPr>
        <a:xfrm>
          <a:off x="3943757" y="4915290"/>
          <a:ext cx="1138821" cy="569410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BACC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Xincana</a:t>
          </a:r>
          <a:endParaRPr lang="es-ES" sz="14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3943757" y="4915290"/>
        <a:ext cx="1138821" cy="569410"/>
      </dsp:txXfrm>
    </dsp:sp>
    <dsp:sp modelId="{0628AE88-37DF-423B-9625-0C7D30109D79}">
      <dsp:nvSpPr>
        <dsp:cNvPr id="0" name=""/>
        <dsp:cNvSpPr/>
      </dsp:nvSpPr>
      <dsp:spPr>
        <a:xfrm rot="3310531">
          <a:off x="3317151" y="5519065"/>
          <a:ext cx="797683" cy="16682"/>
        </a:xfrm>
        <a:custGeom>
          <a:avLst/>
          <a:gdLst/>
          <a:ahLst/>
          <a:cxnLst/>
          <a:rect l="0" t="0" r="0" b="0"/>
          <a:pathLst>
            <a:path>
              <a:moveTo>
                <a:pt x="0" y="8341"/>
              </a:moveTo>
              <a:lnTo>
                <a:pt x="797683" y="8341"/>
              </a:lnTo>
            </a:path>
          </a:pathLst>
        </a:custGeom>
        <a:noFill/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 rot="3310531">
        <a:off x="3696050" y="5507464"/>
        <a:ext cx="39884" cy="39884"/>
      </dsp:txXfrm>
    </dsp:sp>
    <dsp:sp modelId="{B590C31D-AE6F-4258-B3E6-8B40D3B25384}">
      <dsp:nvSpPr>
        <dsp:cNvPr id="0" name=""/>
        <dsp:cNvSpPr/>
      </dsp:nvSpPr>
      <dsp:spPr>
        <a:xfrm>
          <a:off x="3943757" y="5570112"/>
          <a:ext cx="2344969" cy="569410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BACC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Visita </a:t>
          </a:r>
          <a:r>
            <a:rPr lang="es-ES" sz="1400" kern="12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dalgún</a:t>
          </a:r>
          <a:r>
            <a:rPr lang="es-ES" sz="14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actor, ciclos de películas </a:t>
          </a:r>
          <a:r>
            <a:rPr lang="es-ES" sz="1400" kern="12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polas</a:t>
          </a:r>
          <a:r>
            <a:rPr lang="es-ES" sz="14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tardes, </a:t>
          </a:r>
          <a:r>
            <a:rPr lang="es-ES" sz="1400" kern="12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saída</a:t>
          </a:r>
          <a:r>
            <a:rPr lang="es-ES" sz="14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a ver un film </a:t>
          </a:r>
          <a:r>
            <a:rPr lang="es-ES" sz="1400" kern="12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nun</a:t>
          </a:r>
          <a:r>
            <a:rPr lang="es-ES" sz="14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cine…</a:t>
          </a:r>
          <a:endParaRPr lang="es-ES" sz="14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3943757" y="5570112"/>
        <a:ext cx="2344969" cy="569410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F6BE174-BDC6-4D73-95FE-6F9464749D3C}">
      <dsp:nvSpPr>
        <dsp:cNvPr id="0" name=""/>
        <dsp:cNvSpPr/>
      </dsp:nvSpPr>
      <dsp:spPr>
        <a:xfrm>
          <a:off x="74017" y="887451"/>
          <a:ext cx="879348" cy="439674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sz="1400" b="1" i="0" u="none" strike="noStrike" kern="1200" cap="none" normalizeH="0" baseline="0" dirty="0" smtClean="0">
              <a:ln/>
              <a:solidFill>
                <a:sysClr val="window" lastClr="FFFFFF"/>
              </a:solidFill>
              <a:effectLst/>
              <a:latin typeface="Arial" charset="0"/>
              <a:ea typeface="+mn-ea"/>
              <a:cs typeface="Arial" charset="0"/>
            </a:rPr>
            <a:t>CÓMIC</a:t>
          </a:r>
        </a:p>
      </dsp:txBody>
      <dsp:txXfrm>
        <a:off x="74017" y="887451"/>
        <a:ext cx="879348" cy="439674"/>
      </dsp:txXfrm>
    </dsp:sp>
    <dsp:sp modelId="{023C78D4-50DB-4D55-898B-73911329499F}">
      <dsp:nvSpPr>
        <dsp:cNvPr id="0" name=""/>
        <dsp:cNvSpPr/>
      </dsp:nvSpPr>
      <dsp:spPr>
        <a:xfrm rot="18090011">
          <a:off x="804075" y="822841"/>
          <a:ext cx="625303" cy="35736"/>
        </a:xfrm>
        <a:custGeom>
          <a:avLst/>
          <a:gdLst/>
          <a:ahLst/>
          <a:cxnLst/>
          <a:rect l="0" t="0" r="0" b="0"/>
          <a:pathLst>
            <a:path>
              <a:moveTo>
                <a:pt x="0" y="17868"/>
              </a:moveTo>
              <a:lnTo>
                <a:pt x="625303" y="17868"/>
              </a:lnTo>
            </a:path>
          </a:pathLst>
        </a:custGeom>
        <a:noFill/>
        <a:ln w="25400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 rot="18090011">
        <a:off x="1101095" y="825077"/>
        <a:ext cx="31265" cy="31265"/>
      </dsp:txXfrm>
    </dsp:sp>
    <dsp:sp modelId="{48F7E09D-D328-4E6E-BD36-C476C614536A}">
      <dsp:nvSpPr>
        <dsp:cNvPr id="0" name=""/>
        <dsp:cNvSpPr/>
      </dsp:nvSpPr>
      <dsp:spPr>
        <a:xfrm>
          <a:off x="1280088" y="354293"/>
          <a:ext cx="879348" cy="439674"/>
        </a:xfrm>
        <a:prstGeom prst="roundRect">
          <a:avLst>
            <a:gd name="adj" fmla="val 10000"/>
          </a:avLst>
        </a:prstGeo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sz="1400" b="1" i="0" u="none" strike="noStrike" kern="1200" cap="none" normalizeH="0" baseline="0" dirty="0" smtClean="0">
              <a:ln/>
              <a:solidFill>
                <a:sysClr val="window" lastClr="FFFFFF"/>
              </a:solidFill>
              <a:effectLst/>
              <a:latin typeface="Arial" charset="0"/>
              <a:ea typeface="+mn-ea"/>
              <a:cs typeface="Arial" charset="0"/>
            </a:rPr>
            <a:t>PLANOS</a:t>
          </a:r>
        </a:p>
      </dsp:txBody>
      <dsp:txXfrm>
        <a:off x="1280088" y="354293"/>
        <a:ext cx="879348" cy="439674"/>
      </dsp:txXfrm>
    </dsp:sp>
    <dsp:sp modelId="{6A978B7B-B98A-4537-BD8B-5AFDBBF4CEC4}">
      <dsp:nvSpPr>
        <dsp:cNvPr id="0" name=""/>
        <dsp:cNvSpPr/>
      </dsp:nvSpPr>
      <dsp:spPr>
        <a:xfrm rot="3854436">
          <a:off x="789815" y="1349938"/>
          <a:ext cx="578525" cy="35736"/>
        </a:xfrm>
        <a:custGeom>
          <a:avLst/>
          <a:gdLst/>
          <a:ahLst/>
          <a:cxnLst/>
          <a:rect l="0" t="0" r="0" b="0"/>
          <a:pathLst>
            <a:path>
              <a:moveTo>
                <a:pt x="0" y="17868"/>
              </a:moveTo>
              <a:lnTo>
                <a:pt x="578525" y="17868"/>
              </a:lnTo>
            </a:path>
          </a:pathLst>
        </a:custGeom>
        <a:noFill/>
        <a:ln w="25400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 rot="3854436">
        <a:off x="1064615" y="1353343"/>
        <a:ext cx="28926" cy="28926"/>
      </dsp:txXfrm>
    </dsp:sp>
    <dsp:sp modelId="{EB8B27A6-B129-4737-B86C-A3F21181D961}">
      <dsp:nvSpPr>
        <dsp:cNvPr id="0" name=""/>
        <dsp:cNvSpPr/>
      </dsp:nvSpPr>
      <dsp:spPr>
        <a:xfrm>
          <a:off x="1204790" y="1408487"/>
          <a:ext cx="1550238" cy="439674"/>
        </a:xfrm>
        <a:prstGeom prst="roundRect">
          <a:avLst>
            <a:gd name="adj" fmla="val 10000"/>
          </a:avLst>
        </a:prstGeo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" sz="1400" b="1" i="0" u="none" strike="noStrike" kern="1200" cap="none" normalizeH="0" baseline="0" dirty="0" smtClean="0">
              <a:ln/>
              <a:solidFill>
                <a:sysClr val="window" lastClr="FFFFFF"/>
              </a:solidFill>
              <a:effectLst/>
              <a:latin typeface="Arial" charset="0"/>
              <a:ea typeface="+mn-ea"/>
              <a:cs typeface="Arial" charset="0"/>
            </a:rPr>
            <a:t>ANGULACIÓNS</a:t>
          </a:r>
        </a:p>
      </dsp:txBody>
      <dsp:txXfrm>
        <a:off x="1204790" y="1408487"/>
        <a:ext cx="1550238" cy="439674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4FDA495-FF34-4252-AE88-D35FB5A83685}">
      <dsp:nvSpPr>
        <dsp:cNvPr id="0" name=""/>
        <dsp:cNvSpPr/>
      </dsp:nvSpPr>
      <dsp:spPr>
        <a:xfrm>
          <a:off x="508" y="1230608"/>
          <a:ext cx="1243567" cy="552677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>
              <a:solidFill>
                <a:sysClr val="window" lastClr="FFFFFF"/>
              </a:solidFill>
              <a:latin typeface="Arial" pitchFamily="34" charset="0"/>
              <a:ea typeface="+mn-ea"/>
              <a:cs typeface="Arial" pitchFamily="34" charset="0"/>
            </a:rPr>
            <a:t>PELÍCULA</a:t>
          </a:r>
          <a:endParaRPr lang="es-ES" sz="1400" b="1" kern="1200" dirty="0">
            <a:solidFill>
              <a:sysClr val="window" lastClr="FFFFFF"/>
            </a:solidFill>
            <a:latin typeface="Arial" pitchFamily="34" charset="0"/>
            <a:ea typeface="+mn-ea"/>
            <a:cs typeface="Arial" pitchFamily="34" charset="0"/>
          </a:endParaRPr>
        </a:p>
      </dsp:txBody>
      <dsp:txXfrm>
        <a:off x="508" y="1230608"/>
        <a:ext cx="1243567" cy="552677"/>
      </dsp:txXfrm>
    </dsp:sp>
    <dsp:sp modelId="{CE620B5A-E983-49A2-8460-B221CA979134}">
      <dsp:nvSpPr>
        <dsp:cNvPr id="0" name=""/>
        <dsp:cNvSpPr/>
      </dsp:nvSpPr>
      <dsp:spPr>
        <a:xfrm rot="17559908">
          <a:off x="938146" y="1030388"/>
          <a:ext cx="995452" cy="34541"/>
        </a:xfrm>
        <a:custGeom>
          <a:avLst/>
          <a:gdLst/>
          <a:ahLst/>
          <a:cxnLst/>
          <a:rect l="0" t="0" r="0" b="0"/>
          <a:pathLst>
            <a:path>
              <a:moveTo>
                <a:pt x="0" y="17270"/>
              </a:moveTo>
              <a:lnTo>
                <a:pt x="995452" y="17270"/>
              </a:lnTo>
            </a:path>
          </a:pathLst>
        </a:custGeom>
        <a:noFill/>
        <a:ln w="25400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 rot="17559908">
        <a:off x="1410986" y="1022773"/>
        <a:ext cx="49772" cy="49772"/>
      </dsp:txXfrm>
    </dsp:sp>
    <dsp:sp modelId="{332960B4-51E2-4ABA-B3D0-38FC9BE6683D}">
      <dsp:nvSpPr>
        <dsp:cNvPr id="0" name=""/>
        <dsp:cNvSpPr/>
      </dsp:nvSpPr>
      <dsp:spPr>
        <a:xfrm>
          <a:off x="1627668" y="252511"/>
          <a:ext cx="1343439" cy="671719"/>
        </a:xfrm>
        <a:prstGeom prst="roundRect">
          <a:avLst>
            <a:gd name="adj" fmla="val 10000"/>
          </a:avLst>
        </a:prstGeo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>
              <a:solidFill>
                <a:sysClr val="window" lastClr="FFFFFF"/>
              </a:solidFill>
              <a:latin typeface="Arial" pitchFamily="34" charset="0"/>
              <a:ea typeface="+mn-ea"/>
              <a:cs typeface="Arial" pitchFamily="34" charset="0"/>
            </a:rPr>
            <a:t>IDENTIFICACIÓN DE PLANOS E ANGULACIÓNS</a:t>
          </a:r>
          <a:endParaRPr lang="es-ES" sz="1200" b="1" kern="1200" dirty="0">
            <a:solidFill>
              <a:sysClr val="window" lastClr="FFFFFF"/>
            </a:solidFill>
            <a:latin typeface="Arial" pitchFamily="34" charset="0"/>
            <a:ea typeface="+mn-ea"/>
            <a:cs typeface="Arial" pitchFamily="34" charset="0"/>
          </a:endParaRPr>
        </a:p>
      </dsp:txBody>
      <dsp:txXfrm>
        <a:off x="1627668" y="252511"/>
        <a:ext cx="1343439" cy="671719"/>
      </dsp:txXfrm>
    </dsp:sp>
    <dsp:sp modelId="{3229D762-E491-45AB-9F33-8CBED329C113}">
      <dsp:nvSpPr>
        <dsp:cNvPr id="0" name=""/>
        <dsp:cNvSpPr/>
      </dsp:nvSpPr>
      <dsp:spPr>
        <a:xfrm rot="3410669">
          <a:off x="1076152" y="1799957"/>
          <a:ext cx="741243" cy="34541"/>
        </a:xfrm>
        <a:custGeom>
          <a:avLst/>
          <a:gdLst/>
          <a:ahLst/>
          <a:cxnLst/>
          <a:rect l="0" t="0" r="0" b="0"/>
          <a:pathLst>
            <a:path>
              <a:moveTo>
                <a:pt x="0" y="17270"/>
              </a:moveTo>
              <a:lnTo>
                <a:pt x="741243" y="17270"/>
              </a:lnTo>
            </a:path>
          </a:pathLst>
        </a:custGeom>
        <a:noFill/>
        <a:ln w="25400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 rot="3410669">
        <a:off x="1428243" y="1798697"/>
        <a:ext cx="37062" cy="37062"/>
      </dsp:txXfrm>
    </dsp:sp>
    <dsp:sp modelId="{1FE70E6C-89CE-4B16-853A-DD1A9E1B7E7F}">
      <dsp:nvSpPr>
        <dsp:cNvPr id="0" name=""/>
        <dsp:cNvSpPr/>
      </dsp:nvSpPr>
      <dsp:spPr>
        <a:xfrm>
          <a:off x="1649472" y="1791649"/>
          <a:ext cx="1343439" cy="671719"/>
        </a:xfrm>
        <a:prstGeom prst="roundRect">
          <a:avLst>
            <a:gd name="adj" fmla="val 10000"/>
          </a:avLst>
        </a:prstGeom>
        <a:solidFill>
          <a:srgbClr val="C0504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>
              <a:solidFill>
                <a:sysClr val="window" lastClr="FFFFFF"/>
              </a:solidFill>
              <a:latin typeface="Arial" pitchFamily="34" charset="0"/>
              <a:ea typeface="+mn-ea"/>
              <a:cs typeface="Arial" pitchFamily="34" charset="0"/>
            </a:rPr>
            <a:t>INFORMACIÓN QUE TRANSMITEN</a:t>
          </a:r>
          <a:endParaRPr lang="es-ES" sz="1200" b="1" kern="1200" dirty="0">
            <a:solidFill>
              <a:sysClr val="window" lastClr="FFFFFF"/>
            </a:solidFill>
            <a:latin typeface="Arial" pitchFamily="34" charset="0"/>
            <a:ea typeface="+mn-ea"/>
            <a:cs typeface="Arial" pitchFamily="34" charset="0"/>
          </a:endParaRPr>
        </a:p>
      </dsp:txBody>
      <dsp:txXfrm>
        <a:off x="1649472" y="1791649"/>
        <a:ext cx="1343439" cy="671719"/>
      </dsp:txXfrm>
    </dsp:sp>
    <dsp:sp modelId="{58CD94BB-D97F-4FCB-8DC1-196FC90366D6}">
      <dsp:nvSpPr>
        <dsp:cNvPr id="0" name=""/>
        <dsp:cNvSpPr/>
      </dsp:nvSpPr>
      <dsp:spPr>
        <a:xfrm rot="17563602">
          <a:off x="2642859" y="1584097"/>
          <a:ext cx="1140860" cy="34541"/>
        </a:xfrm>
        <a:custGeom>
          <a:avLst/>
          <a:gdLst/>
          <a:ahLst/>
          <a:cxnLst/>
          <a:rect l="0" t="0" r="0" b="0"/>
          <a:pathLst>
            <a:path>
              <a:moveTo>
                <a:pt x="0" y="17270"/>
              </a:moveTo>
              <a:lnTo>
                <a:pt x="1140860" y="17270"/>
              </a:lnTo>
            </a:path>
          </a:pathLst>
        </a:custGeom>
        <a:noFill/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 rot="17563602">
        <a:off x="3184767" y="1572846"/>
        <a:ext cx="57043" cy="57043"/>
      </dsp:txXfrm>
    </dsp:sp>
    <dsp:sp modelId="{64C38A57-6A70-4EB9-A1F7-E162FF5F977E}">
      <dsp:nvSpPr>
        <dsp:cNvPr id="0" name=""/>
        <dsp:cNvSpPr/>
      </dsp:nvSpPr>
      <dsp:spPr>
        <a:xfrm>
          <a:off x="3433667" y="855544"/>
          <a:ext cx="1116156" cy="439365"/>
        </a:xfrm>
        <a:prstGeom prst="roundRect">
          <a:avLst>
            <a:gd name="adj" fmla="val 10000"/>
          </a:avLst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>
              <a:solidFill>
                <a:sysClr val="window" lastClr="FFFFFF"/>
              </a:solidFill>
              <a:latin typeface="Arial" pitchFamily="34" charset="0"/>
              <a:ea typeface="+mn-ea"/>
              <a:cs typeface="Arial" pitchFamily="34" charset="0"/>
            </a:rPr>
            <a:t>Localización da  historia</a:t>
          </a:r>
        </a:p>
      </dsp:txBody>
      <dsp:txXfrm>
        <a:off x="3433667" y="855544"/>
        <a:ext cx="1116156" cy="439365"/>
      </dsp:txXfrm>
    </dsp:sp>
    <dsp:sp modelId="{2F0A1485-97E5-4585-9697-90664385703F}">
      <dsp:nvSpPr>
        <dsp:cNvPr id="0" name=""/>
        <dsp:cNvSpPr/>
      </dsp:nvSpPr>
      <dsp:spPr>
        <a:xfrm rot="18605294">
          <a:off x="2871070" y="1848422"/>
          <a:ext cx="684438" cy="34541"/>
        </a:xfrm>
        <a:custGeom>
          <a:avLst/>
          <a:gdLst/>
          <a:ahLst/>
          <a:cxnLst/>
          <a:rect l="0" t="0" r="0" b="0"/>
          <a:pathLst>
            <a:path>
              <a:moveTo>
                <a:pt x="0" y="17270"/>
              </a:moveTo>
              <a:lnTo>
                <a:pt x="684438" y="17270"/>
              </a:lnTo>
            </a:path>
          </a:pathLst>
        </a:custGeom>
        <a:noFill/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 rot="18605294">
        <a:off x="3196178" y="1848581"/>
        <a:ext cx="34221" cy="34221"/>
      </dsp:txXfrm>
    </dsp:sp>
    <dsp:sp modelId="{19E9BA29-E527-44A1-92B2-40AF7C0670D0}">
      <dsp:nvSpPr>
        <dsp:cNvPr id="0" name=""/>
        <dsp:cNvSpPr/>
      </dsp:nvSpPr>
      <dsp:spPr>
        <a:xfrm>
          <a:off x="3433667" y="1384194"/>
          <a:ext cx="1240598" cy="439365"/>
        </a:xfrm>
        <a:prstGeom prst="roundRect">
          <a:avLst>
            <a:gd name="adj" fmla="val 10000"/>
          </a:avLst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err="1" smtClean="0">
              <a:solidFill>
                <a:sysClr val="window" lastClr="FFFFFF"/>
              </a:solidFill>
              <a:latin typeface="Arial" pitchFamily="34" charset="0"/>
              <a:ea typeface="+mn-ea"/>
              <a:cs typeface="Arial" pitchFamily="34" charset="0"/>
            </a:rPr>
            <a:t>Superioridade</a:t>
          </a:r>
          <a:endParaRPr lang="es-ES" sz="1200" b="1" kern="1200" dirty="0">
            <a:solidFill>
              <a:sysClr val="window" lastClr="FFFFFF"/>
            </a:solidFill>
            <a:latin typeface="Arial" pitchFamily="34" charset="0"/>
            <a:ea typeface="+mn-ea"/>
            <a:cs typeface="Arial" pitchFamily="34" charset="0"/>
          </a:endParaRPr>
        </a:p>
      </dsp:txBody>
      <dsp:txXfrm>
        <a:off x="3433667" y="1384194"/>
        <a:ext cx="1240598" cy="439365"/>
      </dsp:txXfrm>
    </dsp:sp>
    <dsp:sp modelId="{7A34B276-4BDE-4308-A694-B178CCDE3DB0}">
      <dsp:nvSpPr>
        <dsp:cNvPr id="0" name=""/>
        <dsp:cNvSpPr/>
      </dsp:nvSpPr>
      <dsp:spPr>
        <a:xfrm rot="21557827">
          <a:off x="2992895" y="2107534"/>
          <a:ext cx="440788" cy="34541"/>
        </a:xfrm>
        <a:custGeom>
          <a:avLst/>
          <a:gdLst/>
          <a:ahLst/>
          <a:cxnLst/>
          <a:rect l="0" t="0" r="0" b="0"/>
          <a:pathLst>
            <a:path>
              <a:moveTo>
                <a:pt x="0" y="17270"/>
              </a:moveTo>
              <a:lnTo>
                <a:pt x="440788" y="17270"/>
              </a:lnTo>
            </a:path>
          </a:pathLst>
        </a:custGeom>
        <a:noFill/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 rot="21557827">
        <a:off x="3202269" y="2113785"/>
        <a:ext cx="22039" cy="22039"/>
      </dsp:txXfrm>
    </dsp:sp>
    <dsp:sp modelId="{3DF259E9-A6D2-4056-9958-E7B5F8A20461}">
      <dsp:nvSpPr>
        <dsp:cNvPr id="0" name=""/>
        <dsp:cNvSpPr/>
      </dsp:nvSpPr>
      <dsp:spPr>
        <a:xfrm>
          <a:off x="3433667" y="1902419"/>
          <a:ext cx="1265989" cy="439365"/>
        </a:xfrm>
        <a:prstGeom prst="roundRect">
          <a:avLst>
            <a:gd name="adj" fmla="val 10000"/>
          </a:avLst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>
              <a:solidFill>
                <a:sysClr val="window" lastClr="FFFFFF"/>
              </a:solidFill>
              <a:latin typeface="Arial" pitchFamily="34" charset="0"/>
              <a:ea typeface="+mn-ea"/>
              <a:cs typeface="Arial" pitchFamily="34" charset="0"/>
            </a:rPr>
            <a:t>Resalte </a:t>
          </a:r>
          <a:r>
            <a:rPr lang="es-ES" sz="1200" b="1" kern="1200" dirty="0" err="1" smtClean="0">
              <a:solidFill>
                <a:sysClr val="window" lastClr="FFFFFF"/>
              </a:solidFill>
              <a:latin typeface="Arial" pitchFamily="34" charset="0"/>
              <a:ea typeface="+mn-ea"/>
              <a:cs typeface="Arial" pitchFamily="34" charset="0"/>
            </a:rPr>
            <a:t>dalgún</a:t>
          </a:r>
          <a:r>
            <a:rPr lang="es-ES" sz="1200" b="1" kern="1200" dirty="0" smtClean="0">
              <a:solidFill>
                <a:sysClr val="window" lastClr="FFFFFF"/>
              </a:solidFill>
              <a:latin typeface="Arial" pitchFamily="34" charset="0"/>
              <a:ea typeface="+mn-ea"/>
              <a:cs typeface="Arial" pitchFamily="34" charset="0"/>
            </a:rPr>
            <a:t> </a:t>
          </a:r>
          <a:r>
            <a:rPr lang="es-ES" sz="1200" b="1" kern="1200" dirty="0" err="1" smtClean="0">
              <a:solidFill>
                <a:sysClr val="window" lastClr="FFFFFF"/>
              </a:solidFill>
              <a:latin typeface="Arial" pitchFamily="34" charset="0"/>
              <a:ea typeface="+mn-ea"/>
              <a:cs typeface="Arial" pitchFamily="34" charset="0"/>
            </a:rPr>
            <a:t>sentimento</a:t>
          </a:r>
          <a:endParaRPr lang="es-ES" sz="1200" b="1" kern="1200" dirty="0">
            <a:solidFill>
              <a:sysClr val="window" lastClr="FFFFFF"/>
            </a:solidFill>
            <a:latin typeface="Arial" pitchFamily="34" charset="0"/>
            <a:ea typeface="+mn-ea"/>
            <a:cs typeface="Arial" pitchFamily="34" charset="0"/>
          </a:endParaRPr>
        </a:p>
      </dsp:txBody>
      <dsp:txXfrm>
        <a:off x="3433667" y="1902419"/>
        <a:ext cx="1265989" cy="439365"/>
      </dsp:txXfrm>
    </dsp:sp>
    <dsp:sp modelId="{E5C7DC76-CB74-4D19-8D4F-9FE3183C9D0C}">
      <dsp:nvSpPr>
        <dsp:cNvPr id="0" name=""/>
        <dsp:cNvSpPr/>
      </dsp:nvSpPr>
      <dsp:spPr>
        <a:xfrm rot="2951488">
          <a:off x="2876079" y="2365471"/>
          <a:ext cx="674419" cy="34541"/>
        </a:xfrm>
        <a:custGeom>
          <a:avLst/>
          <a:gdLst/>
          <a:ahLst/>
          <a:cxnLst/>
          <a:rect l="0" t="0" r="0" b="0"/>
          <a:pathLst>
            <a:path>
              <a:moveTo>
                <a:pt x="0" y="17270"/>
              </a:moveTo>
              <a:lnTo>
                <a:pt x="674419" y="17270"/>
              </a:lnTo>
            </a:path>
          </a:pathLst>
        </a:custGeom>
        <a:noFill/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 rot="2951488">
        <a:off x="3196428" y="2365881"/>
        <a:ext cx="33720" cy="33720"/>
      </dsp:txXfrm>
    </dsp:sp>
    <dsp:sp modelId="{FD5141E6-06DC-4437-BEA4-ABF6D709D998}">
      <dsp:nvSpPr>
        <dsp:cNvPr id="0" name=""/>
        <dsp:cNvSpPr/>
      </dsp:nvSpPr>
      <dsp:spPr>
        <a:xfrm>
          <a:off x="3433667" y="2418293"/>
          <a:ext cx="891264" cy="439365"/>
        </a:xfrm>
        <a:prstGeom prst="roundRect">
          <a:avLst>
            <a:gd name="adj" fmla="val 10000"/>
          </a:avLst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>
              <a:solidFill>
                <a:sysClr val="window" lastClr="FFFFFF"/>
              </a:solidFill>
              <a:latin typeface="Arial" pitchFamily="34" charset="0"/>
              <a:ea typeface="+mn-ea"/>
              <a:cs typeface="Arial" pitchFamily="34" charset="0"/>
            </a:rPr>
            <a:t>Cercanía</a:t>
          </a:r>
          <a:endParaRPr lang="es-ES" sz="1200" b="1" kern="1200" dirty="0">
            <a:solidFill>
              <a:sysClr val="window" lastClr="FFFFFF"/>
            </a:solidFill>
            <a:latin typeface="Arial" pitchFamily="34" charset="0"/>
            <a:ea typeface="+mn-ea"/>
            <a:cs typeface="Arial" pitchFamily="34" charset="0"/>
          </a:endParaRPr>
        </a:p>
      </dsp:txBody>
      <dsp:txXfrm>
        <a:off x="3433667" y="2418293"/>
        <a:ext cx="891264" cy="439365"/>
      </dsp:txXfrm>
    </dsp:sp>
    <dsp:sp modelId="{B5ABDEC1-D99A-4AE1-9925-9437542CDA52}">
      <dsp:nvSpPr>
        <dsp:cNvPr id="0" name=""/>
        <dsp:cNvSpPr/>
      </dsp:nvSpPr>
      <dsp:spPr>
        <a:xfrm rot="4020906">
          <a:off x="2648925" y="2629796"/>
          <a:ext cx="1128728" cy="34541"/>
        </a:xfrm>
        <a:custGeom>
          <a:avLst/>
          <a:gdLst/>
          <a:ahLst/>
          <a:cxnLst/>
          <a:rect l="0" t="0" r="0" b="0"/>
          <a:pathLst>
            <a:path>
              <a:moveTo>
                <a:pt x="0" y="17270"/>
              </a:moveTo>
              <a:lnTo>
                <a:pt x="1128728" y="17270"/>
              </a:lnTo>
            </a:path>
          </a:pathLst>
        </a:custGeom>
        <a:noFill/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 rot="4020906">
        <a:off x="3185071" y="2618849"/>
        <a:ext cx="56436" cy="56436"/>
      </dsp:txXfrm>
    </dsp:sp>
    <dsp:sp modelId="{5FF93246-060A-46DA-8BD1-BAA9631D3252}">
      <dsp:nvSpPr>
        <dsp:cNvPr id="0" name=""/>
        <dsp:cNvSpPr/>
      </dsp:nvSpPr>
      <dsp:spPr>
        <a:xfrm>
          <a:off x="3433667" y="2946942"/>
          <a:ext cx="1160623" cy="439365"/>
        </a:xfrm>
        <a:prstGeom prst="roundRect">
          <a:avLst>
            <a:gd name="adj" fmla="val 10000"/>
          </a:avLst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>
              <a:solidFill>
                <a:sysClr val="window" lastClr="FFFFFF"/>
              </a:solidFill>
              <a:latin typeface="Arial" pitchFamily="34" charset="0"/>
              <a:ea typeface="+mn-ea"/>
              <a:cs typeface="Arial" pitchFamily="34" charset="0"/>
            </a:rPr>
            <a:t>Importancia </a:t>
          </a:r>
          <a:r>
            <a:rPr lang="es-ES" sz="1200" b="1" kern="1200" dirty="0" err="1" smtClean="0">
              <a:solidFill>
                <a:sysClr val="window" lastClr="FFFFFF"/>
              </a:solidFill>
              <a:latin typeface="Arial" pitchFamily="34" charset="0"/>
              <a:ea typeface="+mn-ea"/>
              <a:cs typeface="Arial" pitchFamily="34" charset="0"/>
            </a:rPr>
            <a:t>dalgún</a:t>
          </a:r>
          <a:r>
            <a:rPr lang="es-ES" sz="1200" b="1" kern="1200" dirty="0" smtClean="0">
              <a:solidFill>
                <a:sysClr val="window" lastClr="FFFFFF"/>
              </a:solidFill>
              <a:latin typeface="Arial" pitchFamily="34" charset="0"/>
              <a:ea typeface="+mn-ea"/>
              <a:cs typeface="Arial" pitchFamily="34" charset="0"/>
            </a:rPr>
            <a:t> detalle</a:t>
          </a:r>
          <a:endParaRPr lang="es-ES" sz="1200" b="1" kern="1200" dirty="0">
            <a:solidFill>
              <a:sysClr val="window" lastClr="FFFFFF"/>
            </a:solidFill>
            <a:latin typeface="Arial" pitchFamily="34" charset="0"/>
            <a:ea typeface="+mn-ea"/>
            <a:cs typeface="Arial" pitchFamily="34" charset="0"/>
          </a:endParaRPr>
        </a:p>
      </dsp:txBody>
      <dsp:txXfrm>
        <a:off x="3433667" y="2946942"/>
        <a:ext cx="1160623" cy="439365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D163489-AA81-4AD7-90D4-B5D6B80BD96F}">
      <dsp:nvSpPr>
        <dsp:cNvPr id="0" name=""/>
        <dsp:cNvSpPr/>
      </dsp:nvSpPr>
      <dsp:spPr>
        <a:xfrm>
          <a:off x="5298" y="1309876"/>
          <a:ext cx="1317719" cy="55506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 smtClean="0">
              <a:solidFill>
                <a:sysClr val="window" lastClr="FFFFFF"/>
              </a:solidFill>
              <a:latin typeface="Arial" pitchFamily="34" charset="0"/>
              <a:ea typeface="+mn-ea"/>
              <a:cs typeface="Arial" pitchFamily="34" charset="0"/>
            </a:rPr>
            <a:t>MÚSICA</a:t>
          </a:r>
          <a:endParaRPr lang="es-ES" sz="2400" b="1" kern="1200" dirty="0">
            <a:solidFill>
              <a:sysClr val="window" lastClr="FFFFFF"/>
            </a:solidFill>
            <a:latin typeface="Arial" pitchFamily="34" charset="0"/>
            <a:ea typeface="+mn-ea"/>
            <a:cs typeface="Arial" pitchFamily="34" charset="0"/>
          </a:endParaRPr>
        </a:p>
      </dsp:txBody>
      <dsp:txXfrm>
        <a:off x="5298" y="1309876"/>
        <a:ext cx="1317719" cy="555062"/>
      </dsp:txXfrm>
    </dsp:sp>
    <dsp:sp modelId="{70ECBDE2-F7A1-471B-932B-3AB2D6FAA40B}">
      <dsp:nvSpPr>
        <dsp:cNvPr id="0" name=""/>
        <dsp:cNvSpPr/>
      </dsp:nvSpPr>
      <dsp:spPr>
        <a:xfrm rot="17901892">
          <a:off x="1077705" y="1163666"/>
          <a:ext cx="934676" cy="25024"/>
        </a:xfrm>
        <a:custGeom>
          <a:avLst/>
          <a:gdLst/>
          <a:ahLst/>
          <a:cxnLst/>
          <a:rect l="0" t="0" r="0" b="0"/>
          <a:pathLst>
            <a:path>
              <a:moveTo>
                <a:pt x="0" y="12512"/>
              </a:moveTo>
              <a:lnTo>
                <a:pt x="934676" y="12512"/>
              </a:lnTo>
            </a:path>
          </a:pathLst>
        </a:custGeom>
        <a:noFill/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 rot="17901892">
        <a:off x="1521676" y="1152811"/>
        <a:ext cx="46733" cy="46733"/>
      </dsp:txXfrm>
    </dsp:sp>
    <dsp:sp modelId="{41BBA51C-3D5D-4AC2-B03D-F52799E0E2EC}">
      <dsp:nvSpPr>
        <dsp:cNvPr id="0" name=""/>
        <dsp:cNvSpPr/>
      </dsp:nvSpPr>
      <dsp:spPr>
        <a:xfrm>
          <a:off x="1767068" y="487417"/>
          <a:ext cx="1709216" cy="55506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BBB59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solidFill>
                <a:sysClr val="window" lastClr="FFFFFF"/>
              </a:solidFill>
              <a:latin typeface="Arial" pitchFamily="34" charset="0"/>
              <a:ea typeface="+mn-ea"/>
              <a:cs typeface="Arial" pitchFamily="34" charset="0"/>
            </a:rPr>
            <a:t>Evolución</a:t>
          </a:r>
          <a:endParaRPr lang="es-ES" sz="1800" b="1" kern="1200" dirty="0">
            <a:solidFill>
              <a:sysClr val="window" lastClr="FFFFFF"/>
            </a:solidFill>
            <a:latin typeface="Arial" pitchFamily="34" charset="0"/>
            <a:ea typeface="+mn-ea"/>
            <a:cs typeface="Arial" pitchFamily="34" charset="0"/>
          </a:endParaRPr>
        </a:p>
      </dsp:txBody>
      <dsp:txXfrm>
        <a:off x="1767068" y="487417"/>
        <a:ext cx="1709216" cy="555062"/>
      </dsp:txXfrm>
    </dsp:sp>
    <dsp:sp modelId="{7F808279-0A9C-429D-AA98-84608864620C}">
      <dsp:nvSpPr>
        <dsp:cNvPr id="0" name=""/>
        <dsp:cNvSpPr/>
      </dsp:nvSpPr>
      <dsp:spPr>
        <a:xfrm rot="21453555">
          <a:off x="1322816" y="1565431"/>
          <a:ext cx="444453" cy="25024"/>
        </a:xfrm>
        <a:custGeom>
          <a:avLst/>
          <a:gdLst/>
          <a:ahLst/>
          <a:cxnLst/>
          <a:rect l="0" t="0" r="0" b="0"/>
          <a:pathLst>
            <a:path>
              <a:moveTo>
                <a:pt x="0" y="12512"/>
              </a:moveTo>
              <a:lnTo>
                <a:pt x="444453" y="12512"/>
              </a:lnTo>
            </a:path>
          </a:pathLst>
        </a:custGeom>
        <a:noFill/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 rot="21453555">
        <a:off x="1533931" y="1566832"/>
        <a:ext cx="22222" cy="22222"/>
      </dsp:txXfrm>
    </dsp:sp>
    <dsp:sp modelId="{8F5D42FD-47BB-49A9-9180-98B49A7D59A8}">
      <dsp:nvSpPr>
        <dsp:cNvPr id="0" name=""/>
        <dsp:cNvSpPr/>
      </dsp:nvSpPr>
      <dsp:spPr>
        <a:xfrm>
          <a:off x="1767068" y="1290948"/>
          <a:ext cx="1709216" cy="55506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BBB59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solidFill>
                <a:sysClr val="window" lastClr="FFFFFF"/>
              </a:solidFill>
              <a:latin typeface="Arial" pitchFamily="34" charset="0"/>
              <a:ea typeface="+mn-ea"/>
              <a:cs typeface="Arial" pitchFamily="34" charset="0"/>
            </a:rPr>
            <a:t>Función</a:t>
          </a:r>
          <a:endParaRPr lang="es-ES" sz="1800" b="1" kern="1200" dirty="0">
            <a:solidFill>
              <a:sysClr val="window" lastClr="FFFFFF"/>
            </a:solidFill>
            <a:latin typeface="Arial" pitchFamily="34" charset="0"/>
            <a:ea typeface="+mn-ea"/>
            <a:cs typeface="Arial" pitchFamily="34" charset="0"/>
          </a:endParaRPr>
        </a:p>
      </dsp:txBody>
      <dsp:txXfrm>
        <a:off x="1767068" y="1290948"/>
        <a:ext cx="1709216" cy="555062"/>
      </dsp:txXfrm>
    </dsp:sp>
    <dsp:sp modelId="{688E3437-6070-4D1A-BFC8-E39483EFC77A}">
      <dsp:nvSpPr>
        <dsp:cNvPr id="0" name=""/>
        <dsp:cNvSpPr/>
      </dsp:nvSpPr>
      <dsp:spPr>
        <a:xfrm rot="3607757">
          <a:off x="1099249" y="1961466"/>
          <a:ext cx="891587" cy="25024"/>
        </a:xfrm>
        <a:custGeom>
          <a:avLst/>
          <a:gdLst/>
          <a:ahLst/>
          <a:cxnLst/>
          <a:rect l="0" t="0" r="0" b="0"/>
          <a:pathLst>
            <a:path>
              <a:moveTo>
                <a:pt x="0" y="12512"/>
              </a:moveTo>
              <a:lnTo>
                <a:pt x="891587" y="12512"/>
              </a:lnTo>
            </a:path>
          </a:pathLst>
        </a:custGeom>
        <a:noFill/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 rot="3607757">
        <a:off x="1522753" y="1951688"/>
        <a:ext cx="44579" cy="44579"/>
      </dsp:txXfrm>
    </dsp:sp>
    <dsp:sp modelId="{9AE9B851-113C-48CA-B0CC-A46F68D2E8B0}">
      <dsp:nvSpPr>
        <dsp:cNvPr id="0" name=""/>
        <dsp:cNvSpPr/>
      </dsp:nvSpPr>
      <dsp:spPr>
        <a:xfrm>
          <a:off x="1767068" y="2083017"/>
          <a:ext cx="1709216" cy="55506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9BBB59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solidFill>
                <a:sysClr val="window" lastClr="FFFFFF"/>
              </a:solidFill>
              <a:latin typeface="Arial" pitchFamily="34" charset="0"/>
              <a:ea typeface="+mn-ea"/>
              <a:cs typeface="Arial" pitchFamily="34" charset="0"/>
            </a:rPr>
            <a:t>Importancia</a:t>
          </a:r>
          <a:endParaRPr lang="es-ES" sz="1800" b="1" kern="1200" dirty="0">
            <a:solidFill>
              <a:sysClr val="window" lastClr="FFFFFF"/>
            </a:solidFill>
            <a:latin typeface="Arial" pitchFamily="34" charset="0"/>
            <a:ea typeface="+mn-ea"/>
            <a:cs typeface="Arial" pitchFamily="34" charset="0"/>
          </a:endParaRPr>
        </a:p>
      </dsp:txBody>
      <dsp:txXfrm>
        <a:off x="1767068" y="2083017"/>
        <a:ext cx="1709216" cy="555062"/>
      </dsp:txXfrm>
    </dsp:sp>
    <dsp:sp modelId="{1E49D997-0B94-41B2-B86A-56B8D4E83592}">
      <dsp:nvSpPr>
        <dsp:cNvPr id="0" name=""/>
        <dsp:cNvSpPr/>
      </dsp:nvSpPr>
      <dsp:spPr>
        <a:xfrm rot="18041668">
          <a:off x="3263358" y="1974021"/>
          <a:ext cx="869902" cy="25024"/>
        </a:xfrm>
        <a:custGeom>
          <a:avLst/>
          <a:gdLst/>
          <a:ahLst/>
          <a:cxnLst/>
          <a:rect l="0" t="0" r="0" b="0"/>
          <a:pathLst>
            <a:path>
              <a:moveTo>
                <a:pt x="0" y="12512"/>
              </a:moveTo>
              <a:lnTo>
                <a:pt x="869902" y="12512"/>
              </a:lnTo>
            </a:path>
          </a:pathLst>
        </a:custGeom>
        <a:noFill/>
        <a:ln w="25400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 rot="18041668">
        <a:off x="3676562" y="1964786"/>
        <a:ext cx="43495" cy="43495"/>
      </dsp:txXfrm>
    </dsp:sp>
    <dsp:sp modelId="{07485407-998A-4C77-990B-5247B2185119}">
      <dsp:nvSpPr>
        <dsp:cNvPr id="0" name=""/>
        <dsp:cNvSpPr/>
      </dsp:nvSpPr>
      <dsp:spPr>
        <a:xfrm>
          <a:off x="3920335" y="1334987"/>
          <a:ext cx="1709216" cy="55506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8064A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err="1" smtClean="0">
              <a:solidFill>
                <a:sysClr val="window" lastClr="FFFFFF"/>
              </a:solidFill>
              <a:latin typeface="Arial" pitchFamily="34" charset="0"/>
              <a:ea typeface="+mn-ea"/>
              <a:cs typeface="Arial" pitchFamily="34" charset="0"/>
            </a:rPr>
            <a:t>Unha</a:t>
          </a:r>
          <a:r>
            <a:rPr lang="es-ES" sz="1200" b="1" kern="1200" dirty="0" smtClean="0">
              <a:solidFill>
                <a:sysClr val="window" lastClr="FFFFFF"/>
              </a:solidFill>
              <a:latin typeface="Arial" pitchFamily="34" charset="0"/>
              <a:ea typeface="+mn-ea"/>
              <a:cs typeface="Arial" pitchFamily="34" charset="0"/>
            </a:rPr>
            <a:t> </a:t>
          </a:r>
          <a:r>
            <a:rPr lang="es-ES" sz="1200" b="1" kern="1200" dirty="0" err="1" smtClean="0">
              <a:solidFill>
                <a:sysClr val="window" lastClr="FFFFFF"/>
              </a:solidFill>
              <a:latin typeface="Arial" pitchFamily="34" charset="0"/>
              <a:ea typeface="+mn-ea"/>
              <a:cs typeface="Arial" pitchFamily="34" charset="0"/>
            </a:rPr>
            <a:t>escea</a:t>
          </a:r>
          <a:r>
            <a:rPr lang="es-ES" sz="1200" b="1" kern="1200" dirty="0" smtClean="0">
              <a:solidFill>
                <a:sysClr val="window" lastClr="FFFFFF"/>
              </a:solidFill>
              <a:latin typeface="Arial" pitchFamily="34" charset="0"/>
              <a:ea typeface="+mn-ea"/>
              <a:cs typeface="Arial" pitchFamily="34" charset="0"/>
            </a:rPr>
            <a:t> </a:t>
          </a:r>
          <a:endParaRPr lang="es-ES" sz="1200" b="1" kern="1200" dirty="0">
            <a:solidFill>
              <a:sysClr val="window" lastClr="FFFFFF"/>
            </a:solidFill>
            <a:latin typeface="Arial" pitchFamily="34" charset="0"/>
            <a:ea typeface="+mn-ea"/>
            <a:cs typeface="Arial" pitchFamily="34" charset="0"/>
          </a:endParaRPr>
        </a:p>
      </dsp:txBody>
      <dsp:txXfrm>
        <a:off x="3920335" y="1334987"/>
        <a:ext cx="1709216" cy="555062"/>
      </dsp:txXfrm>
    </dsp:sp>
    <dsp:sp modelId="{B4AC0469-BB36-4E16-82A5-1FBDABCB200C}">
      <dsp:nvSpPr>
        <dsp:cNvPr id="0" name=""/>
        <dsp:cNvSpPr/>
      </dsp:nvSpPr>
      <dsp:spPr>
        <a:xfrm rot="19980377">
          <a:off x="5602406" y="1486909"/>
          <a:ext cx="498341" cy="25024"/>
        </a:xfrm>
        <a:custGeom>
          <a:avLst/>
          <a:gdLst/>
          <a:ahLst/>
          <a:cxnLst/>
          <a:rect l="0" t="0" r="0" b="0"/>
          <a:pathLst>
            <a:path>
              <a:moveTo>
                <a:pt x="0" y="12512"/>
              </a:moveTo>
              <a:lnTo>
                <a:pt x="498341" y="12512"/>
              </a:lnTo>
            </a:path>
          </a:pathLst>
        </a:custGeom>
        <a:noFill/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 rot="19980377">
        <a:off x="5839118" y="1486963"/>
        <a:ext cx="24917" cy="24917"/>
      </dsp:txXfrm>
    </dsp:sp>
    <dsp:sp modelId="{D5EA27B3-2330-4556-83FB-EA05B92FAAED}">
      <dsp:nvSpPr>
        <dsp:cNvPr id="0" name=""/>
        <dsp:cNvSpPr/>
      </dsp:nvSpPr>
      <dsp:spPr>
        <a:xfrm>
          <a:off x="6073602" y="1252649"/>
          <a:ext cx="1193907" cy="267351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BACC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>
              <a:solidFill>
                <a:sysClr val="window" lastClr="FFFFFF"/>
              </a:solidFill>
              <a:latin typeface="Arial" pitchFamily="34" charset="0"/>
              <a:ea typeface="+mn-ea"/>
              <a:cs typeface="Arial" pitchFamily="34" charset="0"/>
            </a:rPr>
            <a:t>Con música</a:t>
          </a:r>
          <a:endParaRPr lang="es-ES" sz="1200" b="1" kern="1200" dirty="0">
            <a:solidFill>
              <a:sysClr val="window" lastClr="FFFFFF"/>
            </a:solidFill>
            <a:latin typeface="Arial" pitchFamily="34" charset="0"/>
            <a:ea typeface="+mn-ea"/>
            <a:cs typeface="Arial" pitchFamily="34" charset="0"/>
          </a:endParaRPr>
        </a:p>
      </dsp:txBody>
      <dsp:txXfrm>
        <a:off x="6073602" y="1252649"/>
        <a:ext cx="1193907" cy="267351"/>
      </dsp:txXfrm>
    </dsp:sp>
    <dsp:sp modelId="{F4DB9EBC-D93B-4DC0-9AF3-AB7BD4BF2CEF}">
      <dsp:nvSpPr>
        <dsp:cNvPr id="0" name=""/>
        <dsp:cNvSpPr/>
      </dsp:nvSpPr>
      <dsp:spPr>
        <a:xfrm rot="1581263">
          <a:off x="5603799" y="1710000"/>
          <a:ext cx="495555" cy="25024"/>
        </a:xfrm>
        <a:custGeom>
          <a:avLst/>
          <a:gdLst/>
          <a:ahLst/>
          <a:cxnLst/>
          <a:rect l="0" t="0" r="0" b="0"/>
          <a:pathLst>
            <a:path>
              <a:moveTo>
                <a:pt x="0" y="12512"/>
              </a:moveTo>
              <a:lnTo>
                <a:pt x="495555" y="12512"/>
              </a:lnTo>
            </a:path>
          </a:pathLst>
        </a:custGeom>
        <a:noFill/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 rot="1581263">
        <a:off x="5839188" y="1710123"/>
        <a:ext cx="24777" cy="24777"/>
      </dsp:txXfrm>
    </dsp:sp>
    <dsp:sp modelId="{9ED18267-E476-4846-B6E5-BA708D21A5B5}">
      <dsp:nvSpPr>
        <dsp:cNvPr id="0" name=""/>
        <dsp:cNvSpPr/>
      </dsp:nvSpPr>
      <dsp:spPr>
        <a:xfrm>
          <a:off x="6073602" y="1698831"/>
          <a:ext cx="1193907" cy="267351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BACC6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err="1" smtClean="0">
              <a:solidFill>
                <a:sysClr val="window" lastClr="FFFFFF"/>
              </a:solidFill>
              <a:latin typeface="Arial" pitchFamily="34" charset="0"/>
              <a:ea typeface="+mn-ea"/>
              <a:cs typeface="Arial" pitchFamily="34" charset="0"/>
            </a:rPr>
            <a:t>Sen</a:t>
          </a:r>
          <a:r>
            <a:rPr lang="es-ES" sz="1200" b="1" kern="1200" dirty="0" smtClean="0">
              <a:solidFill>
                <a:sysClr val="window" lastClr="FFFFFF"/>
              </a:solidFill>
              <a:latin typeface="Arial" pitchFamily="34" charset="0"/>
              <a:ea typeface="+mn-ea"/>
              <a:cs typeface="Arial" pitchFamily="34" charset="0"/>
            </a:rPr>
            <a:t> música</a:t>
          </a:r>
          <a:endParaRPr lang="es-ES" sz="1200" b="1" kern="1200" dirty="0">
            <a:solidFill>
              <a:sysClr val="window" lastClr="FFFFFF"/>
            </a:solidFill>
            <a:latin typeface="Arial" pitchFamily="34" charset="0"/>
            <a:ea typeface="+mn-ea"/>
            <a:cs typeface="Arial" pitchFamily="34" charset="0"/>
          </a:endParaRPr>
        </a:p>
      </dsp:txBody>
      <dsp:txXfrm>
        <a:off x="6073602" y="1698831"/>
        <a:ext cx="1193907" cy="267351"/>
      </dsp:txXfrm>
    </dsp:sp>
    <dsp:sp modelId="{052E1C42-9243-462D-B206-69248CDFAA11}">
      <dsp:nvSpPr>
        <dsp:cNvPr id="0" name=""/>
        <dsp:cNvSpPr/>
      </dsp:nvSpPr>
      <dsp:spPr>
        <a:xfrm rot="21584702">
          <a:off x="3476282" y="2347049"/>
          <a:ext cx="444054" cy="25024"/>
        </a:xfrm>
        <a:custGeom>
          <a:avLst/>
          <a:gdLst/>
          <a:ahLst/>
          <a:cxnLst/>
          <a:rect l="0" t="0" r="0" b="0"/>
          <a:pathLst>
            <a:path>
              <a:moveTo>
                <a:pt x="0" y="12512"/>
              </a:moveTo>
              <a:lnTo>
                <a:pt x="444054" y="12512"/>
              </a:lnTo>
            </a:path>
          </a:pathLst>
        </a:custGeom>
        <a:noFill/>
        <a:ln w="25400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 rot="21584702">
        <a:off x="3687208" y="2348460"/>
        <a:ext cx="22202" cy="22202"/>
      </dsp:txXfrm>
    </dsp:sp>
    <dsp:sp modelId="{09275FC8-932F-46E4-8F82-7B44472543C1}">
      <dsp:nvSpPr>
        <dsp:cNvPr id="0" name=""/>
        <dsp:cNvSpPr/>
      </dsp:nvSpPr>
      <dsp:spPr>
        <a:xfrm>
          <a:off x="3920335" y="2017526"/>
          <a:ext cx="1709216" cy="682094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8064A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>
              <a:solidFill>
                <a:sysClr val="window" lastClr="FFFFFF"/>
              </a:solidFill>
              <a:latin typeface="Arial" pitchFamily="34" charset="0"/>
              <a:ea typeface="+mn-ea"/>
              <a:cs typeface="Arial" pitchFamily="34" charset="0"/>
            </a:rPr>
            <a:t>“Manipulación” da música para provocar </a:t>
          </a:r>
          <a:r>
            <a:rPr lang="es-ES" sz="1200" b="1" kern="1200" dirty="0" err="1" smtClean="0">
              <a:solidFill>
                <a:sysClr val="window" lastClr="FFFFFF"/>
              </a:solidFill>
              <a:latin typeface="Arial" pitchFamily="34" charset="0"/>
              <a:ea typeface="+mn-ea"/>
              <a:cs typeface="Arial" pitchFamily="34" charset="0"/>
            </a:rPr>
            <a:t>sentimentos</a:t>
          </a:r>
          <a:r>
            <a:rPr lang="es-ES" sz="1200" b="1" kern="1200" dirty="0" smtClean="0">
              <a:solidFill>
                <a:sysClr val="window" lastClr="FFFFFF"/>
              </a:solidFill>
              <a:latin typeface="Arial" pitchFamily="34" charset="0"/>
              <a:ea typeface="+mn-ea"/>
              <a:cs typeface="Arial" pitchFamily="34" charset="0"/>
            </a:rPr>
            <a:t> </a:t>
          </a:r>
          <a:endParaRPr lang="es-ES" sz="1200" b="1" kern="1200" dirty="0">
            <a:solidFill>
              <a:sysClr val="window" lastClr="FFFFFF"/>
            </a:solidFill>
            <a:latin typeface="Arial" pitchFamily="34" charset="0"/>
            <a:ea typeface="+mn-ea"/>
            <a:cs typeface="Arial" pitchFamily="34" charset="0"/>
          </a:endParaRPr>
        </a:p>
      </dsp:txBody>
      <dsp:txXfrm>
        <a:off x="3920335" y="2017526"/>
        <a:ext cx="1709216" cy="682094"/>
      </dsp:txXfrm>
    </dsp:sp>
    <dsp:sp modelId="{F831D399-4B45-4CD3-A924-8988A5A88765}">
      <dsp:nvSpPr>
        <dsp:cNvPr id="0" name=""/>
        <dsp:cNvSpPr/>
      </dsp:nvSpPr>
      <dsp:spPr>
        <a:xfrm rot="3684715">
          <a:off x="3234316" y="2755461"/>
          <a:ext cx="927986" cy="25024"/>
        </a:xfrm>
        <a:custGeom>
          <a:avLst/>
          <a:gdLst/>
          <a:ahLst/>
          <a:cxnLst/>
          <a:rect l="0" t="0" r="0" b="0"/>
          <a:pathLst>
            <a:path>
              <a:moveTo>
                <a:pt x="0" y="12512"/>
              </a:moveTo>
              <a:lnTo>
                <a:pt x="927986" y="12512"/>
              </a:lnTo>
            </a:path>
          </a:pathLst>
        </a:custGeom>
        <a:noFill/>
        <a:ln w="25400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 rot="3684715">
        <a:off x="3675110" y="2744774"/>
        <a:ext cx="46399" cy="46399"/>
      </dsp:txXfrm>
    </dsp:sp>
    <dsp:sp modelId="{45ADB23A-1194-4AA4-92BB-31809CA47240}">
      <dsp:nvSpPr>
        <dsp:cNvPr id="0" name=""/>
        <dsp:cNvSpPr/>
      </dsp:nvSpPr>
      <dsp:spPr>
        <a:xfrm>
          <a:off x="3920335" y="2781958"/>
          <a:ext cx="1709216" cy="786879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8064A2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>
              <a:solidFill>
                <a:sysClr val="window" lastClr="FFFFFF"/>
              </a:solidFill>
              <a:latin typeface="Arial" pitchFamily="34" charset="0"/>
              <a:ea typeface="+mn-ea"/>
              <a:cs typeface="Arial" pitchFamily="34" charset="0"/>
            </a:rPr>
            <a:t>Asociación da música </a:t>
          </a:r>
          <a:r>
            <a:rPr lang="es-ES" sz="1200" b="1" kern="1200" dirty="0" err="1" smtClean="0">
              <a:solidFill>
                <a:sysClr val="window" lastClr="FFFFFF"/>
              </a:solidFill>
              <a:latin typeface="Arial" pitchFamily="34" charset="0"/>
              <a:ea typeface="+mn-ea"/>
              <a:cs typeface="Arial" pitchFamily="34" charset="0"/>
            </a:rPr>
            <a:t>cun</a:t>
          </a:r>
          <a:r>
            <a:rPr lang="es-ES" sz="1200" b="1" kern="1200" dirty="0" smtClean="0">
              <a:solidFill>
                <a:sysClr val="window" lastClr="FFFFFF"/>
              </a:solidFill>
              <a:latin typeface="Arial" pitchFamily="34" charset="0"/>
              <a:ea typeface="+mn-ea"/>
              <a:cs typeface="Arial" pitchFamily="34" charset="0"/>
            </a:rPr>
            <a:t> elemento da </a:t>
          </a:r>
          <a:r>
            <a:rPr lang="es-ES" sz="1200" b="1" kern="1200" dirty="0" err="1" smtClean="0">
              <a:solidFill>
                <a:sysClr val="window" lastClr="FFFFFF"/>
              </a:solidFill>
              <a:latin typeface="Arial" pitchFamily="34" charset="0"/>
              <a:ea typeface="+mn-ea"/>
              <a:cs typeface="Arial" pitchFamily="34" charset="0"/>
            </a:rPr>
            <a:t>pelicula</a:t>
          </a:r>
          <a:endParaRPr lang="es-ES" sz="1200" b="1" kern="1200" dirty="0">
            <a:solidFill>
              <a:sysClr val="window" lastClr="FFFFFF"/>
            </a:solidFill>
            <a:latin typeface="Arial" pitchFamily="34" charset="0"/>
            <a:ea typeface="+mn-ea"/>
            <a:cs typeface="Arial" pitchFamily="34" charset="0"/>
          </a:endParaRPr>
        </a:p>
      </dsp:txBody>
      <dsp:txXfrm>
        <a:off x="3920335" y="2781958"/>
        <a:ext cx="1709216" cy="786879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3956A40-4A21-463D-9285-14CCA839F777}">
      <dsp:nvSpPr>
        <dsp:cNvPr id="0" name=""/>
        <dsp:cNvSpPr/>
      </dsp:nvSpPr>
      <dsp:spPr>
        <a:xfrm rot="10800000" flipH="1">
          <a:off x="1080126" y="1214511"/>
          <a:ext cx="6700693" cy="447399"/>
        </a:xfrm>
        <a:prstGeom prst="homePlat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536232" tIns="53340" rIns="99568" bIns="5334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err="1" smtClean="0"/>
            <a:t>Distribúese</a:t>
          </a:r>
          <a:r>
            <a:rPr lang="es-ES" sz="1400" kern="1200" dirty="0" smtClean="0"/>
            <a:t> </a:t>
          </a:r>
          <a:r>
            <a:rPr lang="es-ES" sz="1400" kern="1200" dirty="0" err="1" smtClean="0"/>
            <a:t>ao</a:t>
          </a:r>
          <a:r>
            <a:rPr lang="es-ES" sz="1400" kern="1200" dirty="0" smtClean="0"/>
            <a:t> alumnado de 5 anos e de Primaria en 6 grupos</a:t>
          </a:r>
          <a:endParaRPr lang="es-ES" sz="1400" kern="1200" dirty="0"/>
        </a:p>
      </dsp:txBody>
      <dsp:txXfrm rot="10800000" flipH="1">
        <a:off x="1080126" y="1214511"/>
        <a:ext cx="6700693" cy="447399"/>
      </dsp:txXfrm>
    </dsp:sp>
    <dsp:sp modelId="{AA34A6FB-FAD1-4927-977D-34249C63A8F3}">
      <dsp:nvSpPr>
        <dsp:cNvPr id="0" name=""/>
        <dsp:cNvSpPr/>
      </dsp:nvSpPr>
      <dsp:spPr>
        <a:xfrm>
          <a:off x="537006" y="1096752"/>
          <a:ext cx="808083" cy="68770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B08EE1-2E69-4AFE-A299-C6C3D3D73D40}">
      <dsp:nvSpPr>
        <dsp:cNvPr id="0" name=""/>
        <dsp:cNvSpPr/>
      </dsp:nvSpPr>
      <dsp:spPr>
        <a:xfrm rot="10800000" flipH="1">
          <a:off x="1080123" y="1987741"/>
          <a:ext cx="6690538" cy="527048"/>
        </a:xfrm>
        <a:prstGeom prst="homePlat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536232" tIns="53340" rIns="99568" bIns="53340" numCol="1" spcCol="1270" anchor="ctr" anchorCtr="0">
          <a:noAutofit/>
        </a:bodyPr>
        <a:lstStyle/>
        <a:p>
          <a:pPr marL="0" lvl="0" indent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err="1" smtClean="0"/>
            <a:t>Ambiéntanse</a:t>
          </a:r>
          <a:r>
            <a:rPr lang="es-ES" sz="1400" kern="1200" dirty="0" smtClean="0"/>
            <a:t> 6 </a:t>
          </a:r>
          <a:r>
            <a:rPr lang="es-ES" sz="1400" kern="1200" dirty="0" err="1" smtClean="0"/>
            <a:t>espazos</a:t>
          </a:r>
          <a:r>
            <a:rPr lang="es-ES" sz="1400" kern="1200" dirty="0" smtClean="0"/>
            <a:t> do </a:t>
          </a:r>
          <a:r>
            <a:rPr lang="es-ES" sz="1400" kern="1200" dirty="0" err="1" smtClean="0"/>
            <a:t>Colexio</a:t>
          </a:r>
          <a:r>
            <a:rPr lang="es-ES" sz="1400" kern="1200" dirty="0" smtClean="0"/>
            <a:t> segundo a temática </a:t>
          </a:r>
          <a:r>
            <a:rPr lang="es-ES" sz="1400" kern="1200" dirty="0" err="1" smtClean="0"/>
            <a:t>correspondente</a:t>
          </a:r>
          <a:endParaRPr lang="es-ES" sz="1400" kern="1200" dirty="0"/>
        </a:p>
      </dsp:txBody>
      <dsp:txXfrm rot="10800000" flipH="1">
        <a:off x="1080123" y="1987741"/>
        <a:ext cx="6690538" cy="527048"/>
      </dsp:txXfrm>
    </dsp:sp>
    <dsp:sp modelId="{8858D7A3-E8BE-4F38-A137-E8379EED7E81}">
      <dsp:nvSpPr>
        <dsp:cNvPr id="0" name=""/>
        <dsp:cNvSpPr/>
      </dsp:nvSpPr>
      <dsp:spPr>
        <a:xfrm>
          <a:off x="585094" y="1872206"/>
          <a:ext cx="698313" cy="733820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ECE03A-BF61-497D-BDAA-1ACA6A026F90}">
      <dsp:nvSpPr>
        <dsp:cNvPr id="0" name=""/>
        <dsp:cNvSpPr/>
      </dsp:nvSpPr>
      <dsp:spPr>
        <a:xfrm rot="10800000" flipH="1">
          <a:off x="1080093" y="2777641"/>
          <a:ext cx="6809782" cy="663923"/>
        </a:xfrm>
        <a:prstGeom prst="homePlat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536232" tIns="53340" rIns="99568" bIns="5334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No </a:t>
          </a:r>
          <a:r>
            <a:rPr lang="es-ES" sz="1400" kern="1200" dirty="0" err="1" smtClean="0"/>
            <a:t>seu</a:t>
          </a:r>
          <a:r>
            <a:rPr lang="es-ES" sz="1400" kern="1200" dirty="0" smtClean="0"/>
            <a:t> interior, un </a:t>
          </a:r>
          <a:r>
            <a:rPr lang="es-ES" sz="1400" kern="1200" dirty="0" err="1" smtClean="0"/>
            <a:t>personaxe</a:t>
          </a:r>
          <a:r>
            <a:rPr lang="es-ES" sz="1400" kern="1200" dirty="0" smtClean="0"/>
            <a:t> </a:t>
          </a:r>
          <a:r>
            <a:rPr lang="es-ES" sz="1400" kern="1200" dirty="0" err="1" smtClean="0"/>
            <a:t>faralles</a:t>
          </a:r>
          <a:r>
            <a:rPr lang="es-ES" sz="1400" kern="1200" dirty="0" smtClean="0"/>
            <a:t> preguntas, </a:t>
          </a:r>
          <a:r>
            <a:rPr lang="es-ES" sz="1400" kern="1200" dirty="0" err="1" smtClean="0"/>
            <a:t>mandaralles</a:t>
          </a:r>
          <a:r>
            <a:rPr lang="es-ES" sz="1400" kern="1200" dirty="0" smtClean="0"/>
            <a:t> realizar </a:t>
          </a:r>
          <a:r>
            <a:rPr lang="es-ES" sz="1400" kern="1200" dirty="0" err="1" smtClean="0"/>
            <a:t>unha</a:t>
          </a:r>
          <a:r>
            <a:rPr lang="es-ES" sz="1400" kern="1200" dirty="0" smtClean="0"/>
            <a:t> proba   e resolver un </a:t>
          </a:r>
          <a:r>
            <a:rPr lang="es-ES" sz="1400" kern="1200" dirty="0" err="1" smtClean="0"/>
            <a:t>xeroglífico</a:t>
          </a:r>
          <a:endParaRPr lang="es-ES" sz="1400" kern="1200" dirty="0"/>
        </a:p>
      </dsp:txBody>
      <dsp:txXfrm rot="10800000" flipH="1">
        <a:off x="1080093" y="2777641"/>
        <a:ext cx="6809782" cy="663923"/>
      </dsp:txXfrm>
    </dsp:sp>
    <dsp:sp modelId="{D77B6263-40A8-443F-8EE2-FD46642AF00F}">
      <dsp:nvSpPr>
        <dsp:cNvPr id="0" name=""/>
        <dsp:cNvSpPr/>
      </dsp:nvSpPr>
      <dsp:spPr>
        <a:xfrm>
          <a:off x="565933" y="2736309"/>
          <a:ext cx="721186" cy="691381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E5D3C7-EFB4-4CB5-AA92-8E910A857421}">
      <dsp:nvSpPr>
        <dsp:cNvPr id="0" name=""/>
        <dsp:cNvSpPr/>
      </dsp:nvSpPr>
      <dsp:spPr>
        <a:xfrm rot="10800000" flipH="1">
          <a:off x="1059448" y="3720378"/>
          <a:ext cx="6789411" cy="397700"/>
        </a:xfrm>
        <a:prstGeom prst="homePlat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536232" tIns="53340" rIns="99568" bIns="5334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err="1" smtClean="0"/>
            <a:t>Gañará</a:t>
          </a:r>
          <a:r>
            <a:rPr lang="es-ES" sz="1400" kern="1200" dirty="0" smtClean="0"/>
            <a:t> o equipo que teña </a:t>
          </a:r>
          <a:r>
            <a:rPr lang="es-ES" sz="1400" kern="1200" dirty="0" err="1" smtClean="0"/>
            <a:t>máis</a:t>
          </a:r>
          <a:r>
            <a:rPr lang="es-ES" sz="1400" kern="1200" dirty="0" smtClean="0"/>
            <a:t> puntos</a:t>
          </a:r>
          <a:endParaRPr lang="es-ES" sz="1400" kern="1200" dirty="0"/>
        </a:p>
      </dsp:txBody>
      <dsp:txXfrm rot="10800000" flipH="1">
        <a:off x="1059448" y="3720378"/>
        <a:ext cx="6789411" cy="397700"/>
      </dsp:txXfrm>
    </dsp:sp>
    <dsp:sp modelId="{28454FE5-D487-4665-A111-A69C4A9CC9EE}">
      <dsp:nvSpPr>
        <dsp:cNvPr id="0" name=""/>
        <dsp:cNvSpPr/>
      </dsp:nvSpPr>
      <dsp:spPr>
        <a:xfrm>
          <a:off x="576069" y="3600399"/>
          <a:ext cx="621047" cy="621047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559861-B09B-49D8-BEEB-3916512846B6}">
      <dsp:nvSpPr>
        <dsp:cNvPr id="0" name=""/>
        <dsp:cNvSpPr/>
      </dsp:nvSpPr>
      <dsp:spPr>
        <a:xfrm rot="10800000" flipH="1">
          <a:off x="923979" y="4464496"/>
          <a:ext cx="6800843" cy="514924"/>
        </a:xfrm>
        <a:prstGeom prst="homePlat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536232" tIns="53340" rIns="99568" bIns="5334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O alumnado de 3 e 4 anos  </a:t>
          </a:r>
          <a:r>
            <a:rPr lang="es-ES" sz="1400" kern="1200" dirty="0" err="1" smtClean="0"/>
            <a:t>fai</a:t>
          </a:r>
          <a:r>
            <a:rPr lang="es-ES" sz="1400" kern="1200" dirty="0" smtClean="0"/>
            <a:t> o recorrido pero </a:t>
          </a:r>
          <a:r>
            <a:rPr lang="es-ES" sz="1400" kern="1200" dirty="0" err="1" smtClean="0"/>
            <a:t>sen</a:t>
          </a:r>
          <a:r>
            <a:rPr lang="es-ES" sz="1400" kern="1200" dirty="0" smtClean="0"/>
            <a:t> participar</a:t>
          </a:r>
          <a:endParaRPr lang="es-ES" sz="1400" kern="1200" dirty="0"/>
        </a:p>
      </dsp:txBody>
      <dsp:txXfrm rot="10800000" flipH="1">
        <a:off x="923979" y="4464496"/>
        <a:ext cx="6800843" cy="514924"/>
      </dsp:txXfrm>
    </dsp:sp>
    <dsp:sp modelId="{A5F82E67-DFE6-468A-8E4B-30F810C0C440}">
      <dsp:nvSpPr>
        <dsp:cNvPr id="0" name=""/>
        <dsp:cNvSpPr/>
      </dsp:nvSpPr>
      <dsp:spPr>
        <a:xfrm>
          <a:off x="444276" y="4392489"/>
          <a:ext cx="769012" cy="674260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3FEA14-9031-4429-8C3F-75F48BE0036F}">
      <dsp:nvSpPr>
        <dsp:cNvPr id="0" name=""/>
        <dsp:cNvSpPr/>
      </dsp:nvSpPr>
      <dsp:spPr>
        <a:xfrm rot="10800000" flipH="1">
          <a:off x="864104" y="5328592"/>
          <a:ext cx="6944775" cy="517028"/>
        </a:xfrm>
        <a:prstGeom prst="homePlat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536232" tIns="53340" rIns="99568" bIns="5334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Os </a:t>
          </a:r>
          <a:r>
            <a:rPr lang="es-ES" sz="1400" kern="1200" dirty="0" err="1" smtClean="0"/>
            <a:t>pais</a:t>
          </a:r>
          <a:r>
            <a:rPr lang="es-ES" sz="1400" kern="1200" dirty="0" smtClean="0"/>
            <a:t> e </a:t>
          </a:r>
          <a:r>
            <a:rPr lang="es-ES" sz="1400" kern="1200" dirty="0" err="1" smtClean="0"/>
            <a:t>nais</a:t>
          </a:r>
          <a:r>
            <a:rPr lang="es-ES" sz="1400" kern="1200" dirty="0" smtClean="0"/>
            <a:t> </a:t>
          </a:r>
          <a:r>
            <a:rPr lang="es-ES" sz="1400" kern="1200" dirty="0" err="1" smtClean="0"/>
            <a:t>tamén</a:t>
          </a:r>
          <a:r>
            <a:rPr lang="es-ES" sz="1400" kern="1200" dirty="0" smtClean="0"/>
            <a:t> son invitados/as</a:t>
          </a:r>
          <a:endParaRPr lang="es-ES" sz="1400" kern="1200" dirty="0"/>
        </a:p>
      </dsp:txBody>
      <dsp:txXfrm rot="10800000" flipH="1">
        <a:off x="864104" y="5328592"/>
        <a:ext cx="6944775" cy="517028"/>
      </dsp:txXfrm>
    </dsp:sp>
    <dsp:sp modelId="{4E0D8C94-BBD1-435E-8A73-FB478258BC64}">
      <dsp:nvSpPr>
        <dsp:cNvPr id="0" name=""/>
        <dsp:cNvSpPr/>
      </dsp:nvSpPr>
      <dsp:spPr>
        <a:xfrm>
          <a:off x="510769" y="5227282"/>
          <a:ext cx="713367" cy="677373"/>
        </a:xfrm>
        <a:prstGeom prst="ellipse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623C44F-A44A-489E-A9FF-142AABAA1F1C}">
      <dsp:nvSpPr>
        <dsp:cNvPr id="0" name=""/>
        <dsp:cNvSpPr/>
      </dsp:nvSpPr>
      <dsp:spPr>
        <a:xfrm>
          <a:off x="6758972" y="2879471"/>
          <a:ext cx="965502" cy="5798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6433"/>
              </a:lnTo>
              <a:lnTo>
                <a:pt x="965502" y="476433"/>
              </a:lnTo>
              <a:lnTo>
                <a:pt x="965502" y="57989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5D18D3-5B2E-4F25-A7E9-89DA7655AE32}">
      <dsp:nvSpPr>
        <dsp:cNvPr id="0" name=""/>
        <dsp:cNvSpPr/>
      </dsp:nvSpPr>
      <dsp:spPr>
        <a:xfrm>
          <a:off x="5622291" y="2879471"/>
          <a:ext cx="1136680" cy="866814"/>
        </a:xfrm>
        <a:custGeom>
          <a:avLst/>
          <a:gdLst/>
          <a:ahLst/>
          <a:cxnLst/>
          <a:rect l="0" t="0" r="0" b="0"/>
          <a:pathLst>
            <a:path>
              <a:moveTo>
                <a:pt x="1136680" y="0"/>
              </a:moveTo>
              <a:lnTo>
                <a:pt x="1136680" y="763351"/>
              </a:lnTo>
              <a:lnTo>
                <a:pt x="0" y="763351"/>
              </a:lnTo>
              <a:lnTo>
                <a:pt x="0" y="86681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749DE3-D1CD-48F2-921F-A2D3AEE6C403}">
      <dsp:nvSpPr>
        <dsp:cNvPr id="0" name=""/>
        <dsp:cNvSpPr/>
      </dsp:nvSpPr>
      <dsp:spPr>
        <a:xfrm>
          <a:off x="4423493" y="1373121"/>
          <a:ext cx="2335478" cy="6970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93620"/>
              </a:lnTo>
              <a:lnTo>
                <a:pt x="2335478" y="593620"/>
              </a:lnTo>
              <a:lnTo>
                <a:pt x="2335478" y="69708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69074F-507F-40A8-AA82-377D3A155BC7}">
      <dsp:nvSpPr>
        <dsp:cNvPr id="0" name=""/>
        <dsp:cNvSpPr/>
      </dsp:nvSpPr>
      <dsp:spPr>
        <a:xfrm>
          <a:off x="2142879" y="2880209"/>
          <a:ext cx="1048246" cy="17755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72125"/>
              </a:lnTo>
              <a:lnTo>
                <a:pt x="1048246" y="1672125"/>
              </a:lnTo>
              <a:lnTo>
                <a:pt x="1048246" y="177558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B15E2E-6FD6-4B3C-8C9A-9CD362DD6260}">
      <dsp:nvSpPr>
        <dsp:cNvPr id="0" name=""/>
        <dsp:cNvSpPr/>
      </dsp:nvSpPr>
      <dsp:spPr>
        <a:xfrm>
          <a:off x="746575" y="2880209"/>
          <a:ext cx="1396304" cy="1879034"/>
        </a:xfrm>
        <a:custGeom>
          <a:avLst/>
          <a:gdLst/>
          <a:ahLst/>
          <a:cxnLst/>
          <a:rect l="0" t="0" r="0" b="0"/>
          <a:pathLst>
            <a:path>
              <a:moveTo>
                <a:pt x="1396304" y="0"/>
              </a:moveTo>
              <a:lnTo>
                <a:pt x="1396304" y="1775571"/>
              </a:lnTo>
              <a:lnTo>
                <a:pt x="0" y="1775571"/>
              </a:lnTo>
              <a:lnTo>
                <a:pt x="0" y="187903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EC807F-152C-4B8E-81C6-9E770A37BDE9}">
      <dsp:nvSpPr>
        <dsp:cNvPr id="0" name=""/>
        <dsp:cNvSpPr/>
      </dsp:nvSpPr>
      <dsp:spPr>
        <a:xfrm>
          <a:off x="2142879" y="2880209"/>
          <a:ext cx="699028" cy="2289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5518"/>
              </a:lnTo>
              <a:lnTo>
                <a:pt x="699028" y="125518"/>
              </a:lnTo>
              <a:lnTo>
                <a:pt x="699028" y="22898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17BB1A-A9A7-4020-828B-A2E833290617}">
      <dsp:nvSpPr>
        <dsp:cNvPr id="0" name=""/>
        <dsp:cNvSpPr/>
      </dsp:nvSpPr>
      <dsp:spPr>
        <a:xfrm>
          <a:off x="1095806" y="2880209"/>
          <a:ext cx="1047073" cy="228980"/>
        </a:xfrm>
        <a:custGeom>
          <a:avLst/>
          <a:gdLst/>
          <a:ahLst/>
          <a:cxnLst/>
          <a:rect l="0" t="0" r="0" b="0"/>
          <a:pathLst>
            <a:path>
              <a:moveTo>
                <a:pt x="1047073" y="0"/>
              </a:moveTo>
              <a:lnTo>
                <a:pt x="1047073" y="125518"/>
              </a:lnTo>
              <a:lnTo>
                <a:pt x="0" y="125518"/>
              </a:lnTo>
              <a:lnTo>
                <a:pt x="0" y="22898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F24E61-EA73-425E-8C83-167A46F99A7E}">
      <dsp:nvSpPr>
        <dsp:cNvPr id="0" name=""/>
        <dsp:cNvSpPr/>
      </dsp:nvSpPr>
      <dsp:spPr>
        <a:xfrm>
          <a:off x="2142879" y="1373121"/>
          <a:ext cx="2280613" cy="690799"/>
        </a:xfrm>
        <a:custGeom>
          <a:avLst/>
          <a:gdLst/>
          <a:ahLst/>
          <a:cxnLst/>
          <a:rect l="0" t="0" r="0" b="0"/>
          <a:pathLst>
            <a:path>
              <a:moveTo>
                <a:pt x="2280613" y="0"/>
              </a:moveTo>
              <a:lnTo>
                <a:pt x="2280613" y="587337"/>
              </a:lnTo>
              <a:lnTo>
                <a:pt x="0" y="587337"/>
              </a:lnTo>
              <a:lnTo>
                <a:pt x="0" y="69079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5F1CCF-55C3-4A03-9F20-B7886A51BC50}">
      <dsp:nvSpPr>
        <dsp:cNvPr id="0" name=""/>
        <dsp:cNvSpPr/>
      </dsp:nvSpPr>
      <dsp:spPr>
        <a:xfrm>
          <a:off x="3633391" y="165621"/>
          <a:ext cx="1580204" cy="1207499"/>
        </a:xfrm>
        <a:prstGeom prst="roundRect">
          <a:avLst>
            <a:gd name="adj" fmla="val 10000"/>
          </a:avLst>
        </a:prstGeom>
        <a:solidFill>
          <a:srgbClr val="4F81B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1B3D7C-5331-4DB3-8100-09EB17E97958}">
      <dsp:nvSpPr>
        <dsp:cNvPr id="0" name=""/>
        <dsp:cNvSpPr/>
      </dsp:nvSpPr>
      <dsp:spPr>
        <a:xfrm>
          <a:off x="3757484" y="283510"/>
          <a:ext cx="1580204" cy="12074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4F81BD"/>
          </a:solidFill>
          <a:prstDash val="solid"/>
        </a:ln>
        <a:effectLst/>
        <a:scene3d>
          <a:camera prst="orthographicFront"/>
          <a:lightRig rig="threePt" dir="t"/>
        </a:scene3d>
        <a:sp3d>
          <a:bevelT prst="convex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latin typeface="Arial Black" pitchFamily="34" charset="0"/>
            </a:rPr>
            <a:t>JULES VERNE</a:t>
          </a:r>
          <a:endParaRPr lang="es-ES" sz="1800" kern="1200" dirty="0"/>
        </a:p>
      </dsp:txBody>
      <dsp:txXfrm>
        <a:off x="3757484" y="283510"/>
        <a:ext cx="1580204" cy="1207499"/>
      </dsp:txXfrm>
    </dsp:sp>
    <dsp:sp modelId="{CC2824A7-AFE7-49E6-A173-BE0424790C5A}">
      <dsp:nvSpPr>
        <dsp:cNvPr id="0" name=""/>
        <dsp:cNvSpPr/>
      </dsp:nvSpPr>
      <dsp:spPr>
        <a:xfrm>
          <a:off x="1233985" y="2063921"/>
          <a:ext cx="1817789" cy="816287"/>
        </a:xfrm>
        <a:prstGeom prst="roundRect">
          <a:avLst>
            <a:gd name="adj" fmla="val 10000"/>
          </a:avLst>
        </a:prstGeom>
        <a:solidFill>
          <a:srgbClr val="C0504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451EE9-6A29-41D3-8863-060854CDC1EF}">
      <dsp:nvSpPr>
        <dsp:cNvPr id="0" name=""/>
        <dsp:cNvSpPr/>
      </dsp:nvSpPr>
      <dsp:spPr>
        <a:xfrm>
          <a:off x="1358078" y="2181809"/>
          <a:ext cx="1817789" cy="81628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04F4C"/>
          </a:solidFill>
          <a:prstDash val="solid"/>
        </a:ln>
        <a:effectLst/>
        <a:scene3d>
          <a:camera prst="orthographicFront"/>
          <a:lightRig rig="threePt" dir="t"/>
        </a:scene3d>
        <a:sp3d>
          <a:bevelT prst="convex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/>
            <a:t>LINGUAS</a:t>
          </a:r>
          <a:endParaRPr lang="es-ES" sz="1800" b="1" kern="1200" dirty="0"/>
        </a:p>
      </dsp:txBody>
      <dsp:txXfrm>
        <a:off x="1358078" y="2181809"/>
        <a:ext cx="1817789" cy="816287"/>
      </dsp:txXfrm>
    </dsp:sp>
    <dsp:sp modelId="{E3945CC3-EA21-43A5-8FB0-DF4E380551CB}">
      <dsp:nvSpPr>
        <dsp:cNvPr id="0" name=""/>
        <dsp:cNvSpPr/>
      </dsp:nvSpPr>
      <dsp:spPr>
        <a:xfrm>
          <a:off x="537386" y="3109189"/>
          <a:ext cx="1116838" cy="1128261"/>
        </a:xfrm>
        <a:prstGeom prst="roundRect">
          <a:avLst>
            <a:gd name="adj" fmla="val 10000"/>
          </a:avLst>
        </a:prstGeom>
        <a:solidFill>
          <a:srgbClr val="9BBB5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2D3230-E4F2-480D-9364-DBC0FF98FBFE}">
      <dsp:nvSpPr>
        <dsp:cNvPr id="0" name=""/>
        <dsp:cNvSpPr/>
      </dsp:nvSpPr>
      <dsp:spPr>
        <a:xfrm>
          <a:off x="661480" y="3227078"/>
          <a:ext cx="1116838" cy="11282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9BBB59"/>
          </a:solidFill>
          <a:prstDash val="solid"/>
        </a:ln>
        <a:effectLst/>
        <a:scene3d>
          <a:camera prst="orthographicFront"/>
          <a:lightRig rig="threePt" dir="t"/>
        </a:scene3d>
        <a:sp3d>
          <a:bevelT prst="convex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/>
            <a:t>Biografía e obra</a:t>
          </a:r>
          <a:endParaRPr lang="es-ES" sz="1200" b="1" kern="1200" dirty="0"/>
        </a:p>
      </dsp:txBody>
      <dsp:txXfrm>
        <a:off x="661480" y="3227078"/>
        <a:ext cx="1116838" cy="1128261"/>
      </dsp:txXfrm>
    </dsp:sp>
    <dsp:sp modelId="{D057FD1A-EB01-4D2A-99CE-5707EF4D0CE2}">
      <dsp:nvSpPr>
        <dsp:cNvPr id="0" name=""/>
        <dsp:cNvSpPr/>
      </dsp:nvSpPr>
      <dsp:spPr>
        <a:xfrm>
          <a:off x="2283488" y="3109189"/>
          <a:ext cx="1116838" cy="1267944"/>
        </a:xfrm>
        <a:prstGeom prst="roundRect">
          <a:avLst>
            <a:gd name="adj" fmla="val 10000"/>
          </a:avLst>
        </a:prstGeom>
        <a:solidFill>
          <a:srgbClr val="9BBB5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844187-3691-4DB2-8BFC-CC109F083134}">
      <dsp:nvSpPr>
        <dsp:cNvPr id="0" name=""/>
        <dsp:cNvSpPr/>
      </dsp:nvSpPr>
      <dsp:spPr>
        <a:xfrm>
          <a:off x="2407581" y="3227078"/>
          <a:ext cx="1116838" cy="12679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9BBB59"/>
          </a:solidFill>
          <a:prstDash val="solid"/>
        </a:ln>
        <a:effectLst/>
        <a:scene3d>
          <a:camera prst="orthographicFront"/>
          <a:lightRig rig="threePt" dir="t"/>
        </a:scene3d>
        <a:sp3d>
          <a:bevelT prst="convex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/>
            <a:t>Lectura de libros de </a:t>
          </a:r>
          <a:r>
            <a:rPr lang="es-ES" sz="1200" b="1" kern="1200" dirty="0" err="1" smtClean="0"/>
            <a:t>fición</a:t>
          </a:r>
          <a:endParaRPr lang="es-ES" sz="1200" b="1" kern="1200" dirty="0"/>
        </a:p>
      </dsp:txBody>
      <dsp:txXfrm>
        <a:off x="2407581" y="3227078"/>
        <a:ext cx="1116838" cy="1267944"/>
      </dsp:txXfrm>
    </dsp:sp>
    <dsp:sp modelId="{2307E278-58A0-47BD-B3B6-9BA3487DE532}">
      <dsp:nvSpPr>
        <dsp:cNvPr id="0" name=""/>
        <dsp:cNvSpPr/>
      </dsp:nvSpPr>
      <dsp:spPr>
        <a:xfrm>
          <a:off x="188156" y="4759243"/>
          <a:ext cx="1116838" cy="1387563"/>
        </a:xfrm>
        <a:prstGeom prst="roundRect">
          <a:avLst>
            <a:gd name="adj" fmla="val 10000"/>
          </a:avLst>
        </a:prstGeom>
        <a:solidFill>
          <a:srgbClr val="9BBB5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D16562-D1F4-4FFE-A76D-ABE254E255FA}">
      <dsp:nvSpPr>
        <dsp:cNvPr id="0" name=""/>
        <dsp:cNvSpPr/>
      </dsp:nvSpPr>
      <dsp:spPr>
        <a:xfrm>
          <a:off x="312249" y="4877132"/>
          <a:ext cx="1116838" cy="13875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9BBB59"/>
          </a:solidFill>
          <a:prstDash val="solid"/>
        </a:ln>
        <a:effectLst/>
        <a:scene3d>
          <a:camera prst="orthographicFront"/>
          <a:lightRig rig="threePt" dir="t"/>
        </a:scene3d>
        <a:sp3d>
          <a:bevelT prst="convex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/>
            <a:t>Vocabulario específico segundo as temáticas.</a:t>
          </a:r>
          <a:endParaRPr lang="es-ES" sz="1200" b="1" kern="1200" dirty="0"/>
        </a:p>
      </dsp:txBody>
      <dsp:txXfrm>
        <a:off x="312249" y="4877132"/>
        <a:ext cx="1116838" cy="1387563"/>
      </dsp:txXfrm>
    </dsp:sp>
    <dsp:sp modelId="{3BED8D72-0841-46BD-A020-7CC2A33B3D1D}">
      <dsp:nvSpPr>
        <dsp:cNvPr id="0" name=""/>
        <dsp:cNvSpPr/>
      </dsp:nvSpPr>
      <dsp:spPr>
        <a:xfrm>
          <a:off x="2632706" y="4655797"/>
          <a:ext cx="1116838" cy="1266518"/>
        </a:xfrm>
        <a:prstGeom prst="roundRect">
          <a:avLst>
            <a:gd name="adj" fmla="val 10000"/>
          </a:avLst>
        </a:prstGeom>
        <a:solidFill>
          <a:srgbClr val="9BBB5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40915D-CFA2-4773-B83A-282F6A39F41A}">
      <dsp:nvSpPr>
        <dsp:cNvPr id="0" name=""/>
        <dsp:cNvSpPr/>
      </dsp:nvSpPr>
      <dsp:spPr>
        <a:xfrm>
          <a:off x="2756799" y="4773685"/>
          <a:ext cx="1116838" cy="12665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9BBB59"/>
          </a:solidFill>
          <a:prstDash val="solid"/>
        </a:ln>
        <a:effectLst/>
        <a:scene3d>
          <a:camera prst="orthographicFront"/>
          <a:lightRig rig="threePt" dir="t"/>
        </a:scene3d>
        <a:sp3d>
          <a:bevelT prst="convex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err="1" smtClean="0"/>
            <a:t>Traballo</a:t>
          </a:r>
          <a:r>
            <a:rPr lang="es-ES" sz="1200" b="1" kern="1200" dirty="0" smtClean="0"/>
            <a:t> sobre diferentes tipos de texto</a:t>
          </a:r>
          <a:endParaRPr lang="es-ES" sz="1200" b="1" kern="1200" dirty="0"/>
        </a:p>
      </dsp:txBody>
      <dsp:txXfrm>
        <a:off x="2756799" y="4773685"/>
        <a:ext cx="1116838" cy="1266518"/>
      </dsp:txXfrm>
    </dsp:sp>
    <dsp:sp modelId="{79D28F8E-D4A1-479E-AE36-8D96347185CC}">
      <dsp:nvSpPr>
        <dsp:cNvPr id="0" name=""/>
        <dsp:cNvSpPr/>
      </dsp:nvSpPr>
      <dsp:spPr>
        <a:xfrm>
          <a:off x="5908694" y="2070204"/>
          <a:ext cx="1700554" cy="809266"/>
        </a:xfrm>
        <a:prstGeom prst="roundRect">
          <a:avLst>
            <a:gd name="adj" fmla="val 10000"/>
          </a:avLst>
        </a:prstGeom>
        <a:solidFill>
          <a:srgbClr val="C0504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DA5F7C-7C53-4F1C-BE95-A934D0617EBF}">
      <dsp:nvSpPr>
        <dsp:cNvPr id="0" name=""/>
        <dsp:cNvSpPr/>
      </dsp:nvSpPr>
      <dsp:spPr>
        <a:xfrm>
          <a:off x="6032787" y="2188093"/>
          <a:ext cx="1700554" cy="80926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04F4C"/>
          </a:solidFill>
          <a:prstDash val="solid"/>
        </a:ln>
        <a:effectLst/>
        <a:scene3d>
          <a:camera prst="orthographicFront"/>
          <a:lightRig rig="threePt" dir="t"/>
        </a:scene3d>
        <a:sp3d>
          <a:bevelT prst="convex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/>
            <a:t>C. DO MEDIO</a:t>
          </a:r>
          <a:endParaRPr lang="es-ES" sz="1800" b="1" kern="1200" dirty="0"/>
        </a:p>
      </dsp:txBody>
      <dsp:txXfrm>
        <a:off x="6032787" y="2188093"/>
        <a:ext cx="1700554" cy="809266"/>
      </dsp:txXfrm>
    </dsp:sp>
    <dsp:sp modelId="{02BD9B57-3431-4A8A-803A-44A34C1E86B7}">
      <dsp:nvSpPr>
        <dsp:cNvPr id="0" name=""/>
        <dsp:cNvSpPr/>
      </dsp:nvSpPr>
      <dsp:spPr>
        <a:xfrm>
          <a:off x="4930873" y="3746285"/>
          <a:ext cx="1382836" cy="1103255"/>
        </a:xfrm>
        <a:prstGeom prst="roundRect">
          <a:avLst>
            <a:gd name="adj" fmla="val 10000"/>
          </a:avLst>
        </a:prstGeom>
        <a:solidFill>
          <a:srgbClr val="9BBB5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7766C1-A09A-4209-9A37-CE36CC18A388}">
      <dsp:nvSpPr>
        <dsp:cNvPr id="0" name=""/>
        <dsp:cNvSpPr/>
      </dsp:nvSpPr>
      <dsp:spPr>
        <a:xfrm>
          <a:off x="5054966" y="3864174"/>
          <a:ext cx="1382836" cy="11032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9BBB59"/>
          </a:solidFill>
          <a:prstDash val="solid"/>
        </a:ln>
        <a:effectLst/>
        <a:scene3d>
          <a:camera prst="orthographicFront"/>
          <a:lightRig rig="threePt" dir="t"/>
        </a:scene3d>
        <a:sp3d>
          <a:bevelT prst="convex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err="1" smtClean="0"/>
            <a:t>Traballo</a:t>
          </a:r>
          <a:r>
            <a:rPr lang="es-ES" sz="1200" b="1" kern="1200" dirty="0" smtClean="0"/>
            <a:t> da </a:t>
          </a:r>
          <a:r>
            <a:rPr lang="es-ES" sz="1200" b="1" kern="1200" dirty="0" err="1" smtClean="0"/>
            <a:t>xeografía</a:t>
          </a:r>
          <a:r>
            <a:rPr lang="es-ES" sz="1200" b="1" kern="1200" dirty="0" smtClean="0"/>
            <a:t> e os mapas</a:t>
          </a:r>
          <a:endParaRPr lang="es-ES" sz="1200" b="1" kern="1200" dirty="0"/>
        </a:p>
      </dsp:txBody>
      <dsp:txXfrm>
        <a:off x="5054966" y="3864174"/>
        <a:ext cx="1382836" cy="1103255"/>
      </dsp:txXfrm>
    </dsp:sp>
    <dsp:sp modelId="{328D0BBB-E806-421B-804F-F06A29B3270C}">
      <dsp:nvSpPr>
        <dsp:cNvPr id="0" name=""/>
        <dsp:cNvSpPr/>
      </dsp:nvSpPr>
      <dsp:spPr>
        <a:xfrm>
          <a:off x="6958250" y="3459367"/>
          <a:ext cx="1532448" cy="2403595"/>
        </a:xfrm>
        <a:prstGeom prst="roundRect">
          <a:avLst>
            <a:gd name="adj" fmla="val 10000"/>
          </a:avLst>
        </a:prstGeom>
        <a:solidFill>
          <a:srgbClr val="9BBB5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090D7E-68F6-4D04-A0F9-7A1095956D24}">
      <dsp:nvSpPr>
        <dsp:cNvPr id="0" name=""/>
        <dsp:cNvSpPr/>
      </dsp:nvSpPr>
      <dsp:spPr>
        <a:xfrm>
          <a:off x="7082344" y="3577256"/>
          <a:ext cx="1532448" cy="24035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9BBB59"/>
          </a:solidFill>
          <a:prstDash val="solid"/>
        </a:ln>
        <a:effectLst/>
        <a:scene3d>
          <a:camera prst="orthographicFront"/>
          <a:lightRig rig="threePt" dir="t"/>
        </a:scene3d>
        <a:sp3d>
          <a:bevelT prst="convex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/>
            <a:t>Experimentos: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/>
            <a:t>-  Por que flotan os barcos?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/>
            <a:t>- </a:t>
          </a:r>
          <a:r>
            <a:rPr lang="es-ES" sz="1200" b="1" kern="1200" dirty="0" err="1" smtClean="0"/>
            <a:t>Peixes</a:t>
          </a:r>
          <a:r>
            <a:rPr lang="es-ES" sz="1200" b="1" kern="1200" dirty="0" smtClean="0"/>
            <a:t> e submarinos, en que se parecen?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/>
            <a:t>- Os calamares (diseccionamos)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/>
            <a:t>- Como </a:t>
          </a:r>
          <a:r>
            <a:rPr lang="es-ES" sz="1200" b="1" kern="1200" dirty="0" err="1" smtClean="0"/>
            <a:t>voan</a:t>
          </a:r>
          <a:r>
            <a:rPr lang="es-ES" sz="1200" b="1" kern="1200" dirty="0" smtClean="0"/>
            <a:t> os globos aerostáticos?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/>
            <a:t>- Os </a:t>
          </a:r>
          <a:r>
            <a:rPr lang="es-ES" sz="1200" b="1" kern="1200" dirty="0" err="1" smtClean="0"/>
            <a:t>volcáns</a:t>
          </a:r>
          <a:endParaRPr lang="es-ES" sz="1200" b="1" kern="1200" dirty="0"/>
        </a:p>
      </dsp:txBody>
      <dsp:txXfrm>
        <a:off x="7082344" y="3577256"/>
        <a:ext cx="1532448" cy="2403595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A5C8A13-7B97-4BF2-8133-35F4EB1D9332}">
      <dsp:nvSpPr>
        <dsp:cNvPr id="0" name=""/>
        <dsp:cNvSpPr/>
      </dsp:nvSpPr>
      <dsp:spPr>
        <a:xfrm>
          <a:off x="7463823" y="2189404"/>
          <a:ext cx="757951" cy="4231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8959"/>
              </a:lnTo>
              <a:lnTo>
                <a:pt x="757951" y="308959"/>
              </a:lnTo>
              <a:lnTo>
                <a:pt x="757951" y="42318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B18300-F6F0-472C-81AC-10EF830FC9A1}">
      <dsp:nvSpPr>
        <dsp:cNvPr id="0" name=""/>
        <dsp:cNvSpPr/>
      </dsp:nvSpPr>
      <dsp:spPr>
        <a:xfrm>
          <a:off x="6710063" y="2189404"/>
          <a:ext cx="753759" cy="2181020"/>
        </a:xfrm>
        <a:custGeom>
          <a:avLst/>
          <a:gdLst/>
          <a:ahLst/>
          <a:cxnLst/>
          <a:rect l="0" t="0" r="0" b="0"/>
          <a:pathLst>
            <a:path>
              <a:moveTo>
                <a:pt x="753759" y="0"/>
              </a:moveTo>
              <a:lnTo>
                <a:pt x="753759" y="2066793"/>
              </a:lnTo>
              <a:lnTo>
                <a:pt x="0" y="2066793"/>
              </a:lnTo>
              <a:lnTo>
                <a:pt x="0" y="21810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5A6981-635C-437D-AE6A-7EA88893C4CB}">
      <dsp:nvSpPr>
        <dsp:cNvPr id="0" name=""/>
        <dsp:cNvSpPr/>
      </dsp:nvSpPr>
      <dsp:spPr>
        <a:xfrm>
          <a:off x="4514441" y="914037"/>
          <a:ext cx="2949382" cy="4923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8164"/>
              </a:lnTo>
              <a:lnTo>
                <a:pt x="2949382" y="378164"/>
              </a:lnTo>
              <a:lnTo>
                <a:pt x="2949382" y="49239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F0B89E-C542-4B66-9C24-ED443E2E3A8E}">
      <dsp:nvSpPr>
        <dsp:cNvPr id="0" name=""/>
        <dsp:cNvSpPr/>
      </dsp:nvSpPr>
      <dsp:spPr>
        <a:xfrm>
          <a:off x="5157305" y="2211061"/>
          <a:ext cx="91440" cy="40152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0152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0430A8-C60A-44F1-BEB7-57F92CC7F1B2}">
      <dsp:nvSpPr>
        <dsp:cNvPr id="0" name=""/>
        <dsp:cNvSpPr/>
      </dsp:nvSpPr>
      <dsp:spPr>
        <a:xfrm>
          <a:off x="4514441" y="914037"/>
          <a:ext cx="688584" cy="5140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9821"/>
              </a:lnTo>
              <a:lnTo>
                <a:pt x="688584" y="399821"/>
              </a:lnTo>
              <a:lnTo>
                <a:pt x="688584" y="51404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93F2D5-58D0-4F91-97BD-962AD27932B9}">
      <dsp:nvSpPr>
        <dsp:cNvPr id="0" name=""/>
        <dsp:cNvSpPr/>
      </dsp:nvSpPr>
      <dsp:spPr>
        <a:xfrm>
          <a:off x="1990318" y="2211061"/>
          <a:ext cx="960719" cy="4015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7302"/>
              </a:lnTo>
              <a:lnTo>
                <a:pt x="960719" y="287302"/>
              </a:lnTo>
              <a:lnTo>
                <a:pt x="960719" y="40152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0B6824-F39A-44AB-BC42-194F6499430F}">
      <dsp:nvSpPr>
        <dsp:cNvPr id="0" name=""/>
        <dsp:cNvSpPr/>
      </dsp:nvSpPr>
      <dsp:spPr>
        <a:xfrm>
          <a:off x="1944598" y="2211061"/>
          <a:ext cx="91440" cy="261304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61304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4927AE-9213-40CB-B5FD-DE9D919712C2}">
      <dsp:nvSpPr>
        <dsp:cNvPr id="0" name=""/>
        <dsp:cNvSpPr/>
      </dsp:nvSpPr>
      <dsp:spPr>
        <a:xfrm>
          <a:off x="1005419" y="2211061"/>
          <a:ext cx="984899" cy="401529"/>
        </a:xfrm>
        <a:custGeom>
          <a:avLst/>
          <a:gdLst/>
          <a:ahLst/>
          <a:cxnLst/>
          <a:rect l="0" t="0" r="0" b="0"/>
          <a:pathLst>
            <a:path>
              <a:moveTo>
                <a:pt x="984899" y="0"/>
              </a:moveTo>
              <a:lnTo>
                <a:pt x="984899" y="287302"/>
              </a:lnTo>
              <a:lnTo>
                <a:pt x="0" y="287302"/>
              </a:lnTo>
              <a:lnTo>
                <a:pt x="0" y="40152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49830E-56AC-44C0-B834-72A711638084}">
      <dsp:nvSpPr>
        <dsp:cNvPr id="0" name=""/>
        <dsp:cNvSpPr/>
      </dsp:nvSpPr>
      <dsp:spPr>
        <a:xfrm>
          <a:off x="1990318" y="914037"/>
          <a:ext cx="2524122" cy="514048"/>
        </a:xfrm>
        <a:custGeom>
          <a:avLst/>
          <a:gdLst/>
          <a:ahLst/>
          <a:cxnLst/>
          <a:rect l="0" t="0" r="0" b="0"/>
          <a:pathLst>
            <a:path>
              <a:moveTo>
                <a:pt x="2524122" y="0"/>
              </a:moveTo>
              <a:lnTo>
                <a:pt x="2524122" y="399821"/>
              </a:lnTo>
              <a:lnTo>
                <a:pt x="0" y="399821"/>
              </a:lnTo>
              <a:lnTo>
                <a:pt x="0" y="51404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24808A-1BAC-4B35-AE76-001A7157E687}">
      <dsp:nvSpPr>
        <dsp:cNvPr id="0" name=""/>
        <dsp:cNvSpPr/>
      </dsp:nvSpPr>
      <dsp:spPr>
        <a:xfrm>
          <a:off x="3627398" y="-130153"/>
          <a:ext cx="1774085" cy="1044191"/>
        </a:xfrm>
        <a:prstGeom prst="roundRect">
          <a:avLst>
            <a:gd name="adj" fmla="val 10000"/>
          </a:avLst>
        </a:prstGeom>
        <a:solidFill>
          <a:srgbClr val="4F81B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01600">
            <a:schemeClr val="accent2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11803F-96DD-4B27-BCC1-54E0FB74E926}">
      <dsp:nvSpPr>
        <dsp:cNvPr id="0" name=""/>
        <dsp:cNvSpPr/>
      </dsp:nvSpPr>
      <dsp:spPr>
        <a:xfrm>
          <a:off x="3764401" y="0"/>
          <a:ext cx="1774085" cy="10441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4F81BD"/>
          </a:solidFill>
          <a:prstDash val="solid"/>
        </a:ln>
        <a:effectLst/>
        <a:scene3d>
          <a:camera prst="orthographicFront"/>
          <a:lightRig rig="threePt" dir="t"/>
        </a:scene3d>
        <a:sp3d>
          <a:bevelT prst="convex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latin typeface="Arial Black" pitchFamily="34" charset="0"/>
            </a:rPr>
            <a:t>JULES VERNE</a:t>
          </a:r>
          <a:endParaRPr lang="es-ES" sz="1800" kern="1200" dirty="0"/>
        </a:p>
      </dsp:txBody>
      <dsp:txXfrm>
        <a:off x="3764401" y="0"/>
        <a:ext cx="1774085" cy="1044191"/>
      </dsp:txXfrm>
    </dsp:sp>
    <dsp:sp modelId="{6688576E-0C45-4D59-BC0F-0DDAF806CAC0}">
      <dsp:nvSpPr>
        <dsp:cNvPr id="0" name=""/>
        <dsp:cNvSpPr/>
      </dsp:nvSpPr>
      <dsp:spPr>
        <a:xfrm>
          <a:off x="1373802" y="1428086"/>
          <a:ext cx="1233031" cy="782975"/>
        </a:xfrm>
        <a:prstGeom prst="roundRect">
          <a:avLst>
            <a:gd name="adj" fmla="val 10000"/>
          </a:avLst>
        </a:prstGeom>
        <a:solidFill>
          <a:srgbClr val="C0504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01600">
            <a:schemeClr val="accent2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BFCFB4-8C82-4670-A791-EF7009250429}">
      <dsp:nvSpPr>
        <dsp:cNvPr id="0" name=""/>
        <dsp:cNvSpPr/>
      </dsp:nvSpPr>
      <dsp:spPr>
        <a:xfrm>
          <a:off x="1510806" y="1558239"/>
          <a:ext cx="1233031" cy="7829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0504D"/>
          </a:solidFill>
          <a:prstDash val="solid"/>
        </a:ln>
        <a:effectLst>
          <a:outerShdw blurRad="50800" dist="38100" algn="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/>
            <a:t>E.F</a:t>
          </a:r>
          <a:r>
            <a:rPr lang="es-ES" sz="800" kern="1200" dirty="0" smtClean="0"/>
            <a:t>.</a:t>
          </a:r>
          <a:endParaRPr lang="es-ES" sz="800" kern="1200" dirty="0"/>
        </a:p>
      </dsp:txBody>
      <dsp:txXfrm>
        <a:off x="1510806" y="1558239"/>
        <a:ext cx="1233031" cy="782975"/>
      </dsp:txXfrm>
    </dsp:sp>
    <dsp:sp modelId="{D93EB1CC-301E-4A5E-91EB-4CD14643E920}">
      <dsp:nvSpPr>
        <dsp:cNvPr id="0" name=""/>
        <dsp:cNvSpPr/>
      </dsp:nvSpPr>
      <dsp:spPr>
        <a:xfrm>
          <a:off x="388903" y="2612590"/>
          <a:ext cx="1233031" cy="1958549"/>
        </a:xfrm>
        <a:prstGeom prst="roundRect">
          <a:avLst>
            <a:gd name="adj" fmla="val 10000"/>
          </a:avLst>
        </a:prstGeom>
        <a:solidFill>
          <a:srgbClr val="9BBB5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01600">
            <a:schemeClr val="accent2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AC3C81-3691-4CA7-9010-7EF3F4F0197E}">
      <dsp:nvSpPr>
        <dsp:cNvPr id="0" name=""/>
        <dsp:cNvSpPr/>
      </dsp:nvSpPr>
      <dsp:spPr>
        <a:xfrm>
          <a:off x="525907" y="2742743"/>
          <a:ext cx="1233031" cy="19585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9BBB59"/>
          </a:solidFill>
          <a:prstDash val="solid"/>
        </a:ln>
        <a:effectLst/>
        <a:scene3d>
          <a:camera prst="orthographicFront"/>
          <a:lightRig rig="threePt" dir="t"/>
        </a:scene3d>
        <a:sp3d>
          <a:bevelT prst="convex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Código </a:t>
          </a:r>
          <a:r>
            <a:rPr lang="es-ES" sz="1200" b="1" kern="1200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dun</a:t>
          </a:r>
          <a:r>
            <a:rPr lang="es-ES" sz="12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 explorador: que saber, que levar,  </a:t>
          </a:r>
          <a:r>
            <a:rPr lang="es-ES" sz="1200" b="1" kern="1200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precaucións</a:t>
          </a:r>
          <a:r>
            <a:rPr lang="es-ES" sz="12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, que utilizar (</a:t>
          </a:r>
          <a:r>
            <a:rPr lang="es-ES" sz="1200" b="1" kern="1200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brúxula</a:t>
          </a:r>
          <a:r>
            <a:rPr lang="es-ES" sz="12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, mapa,...)</a:t>
          </a:r>
          <a:endParaRPr lang="es-ES" sz="1200" b="1" kern="1200" dirty="0"/>
        </a:p>
      </dsp:txBody>
      <dsp:txXfrm>
        <a:off x="525907" y="2742743"/>
        <a:ext cx="1233031" cy="1958549"/>
      </dsp:txXfrm>
    </dsp:sp>
    <dsp:sp modelId="{15DE96BB-0024-4AAA-AF65-DF7A6B3F4B75}">
      <dsp:nvSpPr>
        <dsp:cNvPr id="0" name=""/>
        <dsp:cNvSpPr/>
      </dsp:nvSpPr>
      <dsp:spPr>
        <a:xfrm>
          <a:off x="1373802" y="4824101"/>
          <a:ext cx="1233031" cy="1022408"/>
        </a:xfrm>
        <a:prstGeom prst="roundRect">
          <a:avLst>
            <a:gd name="adj" fmla="val 10000"/>
          </a:avLst>
        </a:prstGeom>
        <a:solidFill>
          <a:srgbClr val="9BBB5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01600">
            <a:schemeClr val="accent2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90C6CF-4F3B-4506-9BBE-244CB6E6DCE5}">
      <dsp:nvSpPr>
        <dsp:cNvPr id="0" name=""/>
        <dsp:cNvSpPr/>
      </dsp:nvSpPr>
      <dsp:spPr>
        <a:xfrm>
          <a:off x="1510806" y="4954255"/>
          <a:ext cx="1233031" cy="10224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9BBB59"/>
          </a:solidFill>
          <a:prstDash val="solid"/>
        </a:ln>
        <a:effectLst/>
        <a:scene3d>
          <a:camera prst="orthographicFront"/>
          <a:lightRig rig="threePt" dir="t"/>
        </a:scene3d>
        <a:sp3d>
          <a:bevelT prst="convex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Búsqueda do </a:t>
          </a:r>
          <a:r>
            <a:rPr lang="es-ES" sz="1200" b="1" kern="1200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tesouro</a:t>
          </a:r>
          <a:r>
            <a:rPr lang="es-ES" sz="12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 no patio</a:t>
          </a:r>
          <a:endParaRPr lang="es-ES" sz="1200" b="1" kern="1200" dirty="0"/>
        </a:p>
      </dsp:txBody>
      <dsp:txXfrm>
        <a:off x="1510806" y="4954255"/>
        <a:ext cx="1233031" cy="1022408"/>
      </dsp:txXfrm>
    </dsp:sp>
    <dsp:sp modelId="{B3486143-2540-436A-A55B-7F41F1E74854}">
      <dsp:nvSpPr>
        <dsp:cNvPr id="0" name=""/>
        <dsp:cNvSpPr/>
      </dsp:nvSpPr>
      <dsp:spPr>
        <a:xfrm>
          <a:off x="2334522" y="2612590"/>
          <a:ext cx="1233031" cy="1175668"/>
        </a:xfrm>
        <a:prstGeom prst="roundRect">
          <a:avLst>
            <a:gd name="adj" fmla="val 10000"/>
          </a:avLst>
        </a:prstGeom>
        <a:solidFill>
          <a:srgbClr val="9BBB5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01600">
            <a:schemeClr val="accent2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8D1468-6B1F-4618-9C7A-A00758C983C4}">
      <dsp:nvSpPr>
        <dsp:cNvPr id="0" name=""/>
        <dsp:cNvSpPr/>
      </dsp:nvSpPr>
      <dsp:spPr>
        <a:xfrm>
          <a:off x="2471525" y="2742743"/>
          <a:ext cx="1233031" cy="11756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9BBB59"/>
          </a:solidFill>
          <a:prstDash val="solid"/>
        </a:ln>
        <a:effectLst/>
        <a:scene3d>
          <a:camera prst="orthographicFront"/>
          <a:lightRig rig="threePt" dir="t"/>
        </a:scene3d>
        <a:sp3d>
          <a:bevelT prst="convex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Orientación espacial</a:t>
          </a:r>
          <a:endParaRPr lang="es-ES" sz="1200" b="1" kern="1200" dirty="0"/>
        </a:p>
      </dsp:txBody>
      <dsp:txXfrm>
        <a:off x="2471525" y="2742743"/>
        <a:ext cx="1233031" cy="1175668"/>
      </dsp:txXfrm>
    </dsp:sp>
    <dsp:sp modelId="{D1A66F0A-1E36-4EB8-B4BA-6342EB1934DE}">
      <dsp:nvSpPr>
        <dsp:cNvPr id="0" name=""/>
        <dsp:cNvSpPr/>
      </dsp:nvSpPr>
      <dsp:spPr>
        <a:xfrm>
          <a:off x="4586509" y="1428086"/>
          <a:ext cx="1233031" cy="782975"/>
        </a:xfrm>
        <a:prstGeom prst="roundRect">
          <a:avLst>
            <a:gd name="adj" fmla="val 10000"/>
          </a:avLst>
        </a:prstGeom>
        <a:solidFill>
          <a:srgbClr val="C0504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01600">
            <a:schemeClr val="accent2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E814D3-4098-4FB5-A100-B699288AA285}">
      <dsp:nvSpPr>
        <dsp:cNvPr id="0" name=""/>
        <dsp:cNvSpPr/>
      </dsp:nvSpPr>
      <dsp:spPr>
        <a:xfrm>
          <a:off x="4723512" y="1558239"/>
          <a:ext cx="1233031" cy="7829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0504D"/>
          </a:solidFill>
          <a:prstDash val="solid"/>
        </a:ln>
        <a:effectLst>
          <a:outerShdw blurRad="50800" dist="38100" algn="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/>
            <a:t>Música</a:t>
          </a:r>
          <a:endParaRPr lang="es-ES" sz="1800" b="1" kern="1200" dirty="0"/>
        </a:p>
      </dsp:txBody>
      <dsp:txXfrm>
        <a:off x="4723512" y="1558239"/>
        <a:ext cx="1233031" cy="782975"/>
      </dsp:txXfrm>
    </dsp:sp>
    <dsp:sp modelId="{881E5925-B5E3-4028-9495-4EC27EF8C891}">
      <dsp:nvSpPr>
        <dsp:cNvPr id="0" name=""/>
        <dsp:cNvSpPr/>
      </dsp:nvSpPr>
      <dsp:spPr>
        <a:xfrm>
          <a:off x="4586509" y="2612590"/>
          <a:ext cx="1233031" cy="1175668"/>
        </a:xfrm>
        <a:prstGeom prst="roundRect">
          <a:avLst>
            <a:gd name="adj" fmla="val 10000"/>
          </a:avLst>
        </a:prstGeom>
        <a:solidFill>
          <a:srgbClr val="9BBB5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01600">
            <a:schemeClr val="accent2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63BDB6-EFAD-43FF-9E8A-B85764C2E0DC}">
      <dsp:nvSpPr>
        <dsp:cNvPr id="0" name=""/>
        <dsp:cNvSpPr/>
      </dsp:nvSpPr>
      <dsp:spPr>
        <a:xfrm>
          <a:off x="4723512" y="2742743"/>
          <a:ext cx="1233031" cy="117566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9BBB59"/>
          </a:solidFill>
          <a:prstDash val="solid"/>
        </a:ln>
        <a:effectLst/>
        <a:scene3d>
          <a:camera prst="orthographicFront"/>
          <a:lightRig rig="threePt" dir="t"/>
        </a:scene3d>
        <a:sp3d>
          <a:bevelT prst="convex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Danzas e instrumentos do mundo</a:t>
          </a:r>
          <a:endParaRPr lang="es-ES" sz="1200" b="1" kern="1200" dirty="0"/>
        </a:p>
      </dsp:txBody>
      <dsp:txXfrm>
        <a:off x="4723512" y="2742743"/>
        <a:ext cx="1233031" cy="1175668"/>
      </dsp:txXfrm>
    </dsp:sp>
    <dsp:sp modelId="{9D2388D0-3965-43AF-B22E-D5963EF24F15}">
      <dsp:nvSpPr>
        <dsp:cNvPr id="0" name=""/>
        <dsp:cNvSpPr/>
      </dsp:nvSpPr>
      <dsp:spPr>
        <a:xfrm>
          <a:off x="6847307" y="1406428"/>
          <a:ext cx="1233031" cy="782975"/>
        </a:xfrm>
        <a:prstGeom prst="roundRect">
          <a:avLst>
            <a:gd name="adj" fmla="val 10000"/>
          </a:avLst>
        </a:prstGeom>
        <a:solidFill>
          <a:srgbClr val="C0504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01600">
            <a:schemeClr val="accent2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B6C315-3D5F-4811-9E06-5D9978F0CD8F}">
      <dsp:nvSpPr>
        <dsp:cNvPr id="0" name=""/>
        <dsp:cNvSpPr/>
      </dsp:nvSpPr>
      <dsp:spPr>
        <a:xfrm>
          <a:off x="6984311" y="1536582"/>
          <a:ext cx="1233031" cy="7829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0504D"/>
          </a:solidFill>
          <a:prstDash val="solid"/>
        </a:ln>
        <a:effectLst>
          <a:outerShdw blurRad="50800" dist="38100" algn="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/>
            <a:t>Plástica</a:t>
          </a:r>
          <a:endParaRPr lang="es-ES" sz="1800" b="1" kern="1200" dirty="0"/>
        </a:p>
      </dsp:txBody>
      <dsp:txXfrm>
        <a:off x="6984311" y="1536582"/>
        <a:ext cx="1233031" cy="782975"/>
      </dsp:txXfrm>
    </dsp:sp>
    <dsp:sp modelId="{22E98743-6F84-4933-9A2C-803CEFA4DAD1}">
      <dsp:nvSpPr>
        <dsp:cNvPr id="0" name=""/>
        <dsp:cNvSpPr/>
      </dsp:nvSpPr>
      <dsp:spPr>
        <a:xfrm>
          <a:off x="6093547" y="4370424"/>
          <a:ext cx="1233031" cy="1229599"/>
        </a:xfrm>
        <a:prstGeom prst="roundRect">
          <a:avLst>
            <a:gd name="adj" fmla="val 10000"/>
          </a:avLst>
        </a:prstGeom>
        <a:solidFill>
          <a:srgbClr val="9BBB5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01600">
            <a:schemeClr val="accent2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68B661-B8CB-451B-BE45-45F5D257F0E3}">
      <dsp:nvSpPr>
        <dsp:cNvPr id="0" name=""/>
        <dsp:cNvSpPr/>
      </dsp:nvSpPr>
      <dsp:spPr>
        <a:xfrm>
          <a:off x="6230551" y="4500577"/>
          <a:ext cx="1233031" cy="12295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9BBB59"/>
          </a:solidFill>
          <a:prstDash val="solid"/>
        </a:ln>
        <a:effectLst/>
        <a:scene3d>
          <a:camera prst="orthographicFront"/>
          <a:lightRig rig="threePt" dir="t"/>
        </a:scene3d>
        <a:sp3d>
          <a:bevelT prst="convex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Biografía de </a:t>
          </a:r>
          <a:r>
            <a:rPr lang="es-ES" sz="1200" b="1" kern="1200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Verne</a:t>
          </a:r>
          <a:r>
            <a:rPr lang="es-ES" sz="12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 en cómic</a:t>
          </a:r>
          <a:endParaRPr lang="es-ES" sz="1200" b="1" kern="1200" dirty="0"/>
        </a:p>
      </dsp:txBody>
      <dsp:txXfrm>
        <a:off x="6230551" y="4500577"/>
        <a:ext cx="1233031" cy="1229599"/>
      </dsp:txXfrm>
    </dsp:sp>
    <dsp:sp modelId="{FCB619A8-F02E-49E8-A3ED-D4EB4EA02314}">
      <dsp:nvSpPr>
        <dsp:cNvPr id="0" name=""/>
        <dsp:cNvSpPr/>
      </dsp:nvSpPr>
      <dsp:spPr>
        <a:xfrm>
          <a:off x="7544057" y="2612590"/>
          <a:ext cx="1355434" cy="1306965"/>
        </a:xfrm>
        <a:prstGeom prst="roundRect">
          <a:avLst>
            <a:gd name="adj" fmla="val 10000"/>
          </a:avLst>
        </a:prstGeom>
        <a:solidFill>
          <a:srgbClr val="9BBB5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01600">
            <a:schemeClr val="accent2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B4B1F9-D3B1-4FBF-83FA-C529A35E0CBC}">
      <dsp:nvSpPr>
        <dsp:cNvPr id="0" name=""/>
        <dsp:cNvSpPr/>
      </dsp:nvSpPr>
      <dsp:spPr>
        <a:xfrm>
          <a:off x="7681061" y="2742743"/>
          <a:ext cx="1355434" cy="13069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9BBB59"/>
          </a:solidFill>
          <a:prstDash val="solid"/>
        </a:ln>
        <a:effectLst/>
        <a:scene3d>
          <a:camera prst="orthographicFront"/>
          <a:lightRig rig="threePt" dir="t"/>
        </a:scene3d>
        <a:sp3d>
          <a:bevelT prst="convex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Ambientación do Centro</a:t>
          </a:r>
          <a:endParaRPr lang="es-ES" sz="1200" b="1" kern="1200" dirty="0"/>
        </a:p>
      </dsp:txBody>
      <dsp:txXfrm>
        <a:off x="7681061" y="2742743"/>
        <a:ext cx="1355434" cy="1306965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765175A-2059-40D4-87FE-44F438A1073B}">
      <dsp:nvSpPr>
        <dsp:cNvPr id="0" name=""/>
        <dsp:cNvSpPr/>
      </dsp:nvSpPr>
      <dsp:spPr>
        <a:xfrm>
          <a:off x="6259881" y="2796842"/>
          <a:ext cx="133359" cy="2279721"/>
        </a:xfrm>
        <a:custGeom>
          <a:avLst/>
          <a:gdLst/>
          <a:ahLst/>
          <a:cxnLst/>
          <a:rect l="0" t="0" r="0" b="0"/>
          <a:pathLst>
            <a:path>
              <a:moveTo>
                <a:pt x="133359" y="0"/>
              </a:moveTo>
              <a:lnTo>
                <a:pt x="133359" y="2169834"/>
              </a:lnTo>
              <a:lnTo>
                <a:pt x="0" y="2169834"/>
              </a:lnTo>
              <a:lnTo>
                <a:pt x="0" y="227972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AA2B50-08BA-4D5B-A0B5-0E212757B01E}">
      <dsp:nvSpPr>
        <dsp:cNvPr id="0" name=""/>
        <dsp:cNvSpPr/>
      </dsp:nvSpPr>
      <dsp:spPr>
        <a:xfrm>
          <a:off x="6393241" y="2796842"/>
          <a:ext cx="1306803" cy="11464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36517"/>
              </a:lnTo>
              <a:lnTo>
                <a:pt x="1306803" y="1036517"/>
              </a:lnTo>
              <a:lnTo>
                <a:pt x="1306803" y="114640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FD61E8-75E6-44F5-A1AF-8E345D4D9905}">
      <dsp:nvSpPr>
        <dsp:cNvPr id="0" name=""/>
        <dsp:cNvSpPr/>
      </dsp:nvSpPr>
      <dsp:spPr>
        <a:xfrm>
          <a:off x="5069805" y="2796842"/>
          <a:ext cx="1323436" cy="354313"/>
        </a:xfrm>
        <a:custGeom>
          <a:avLst/>
          <a:gdLst/>
          <a:ahLst/>
          <a:cxnLst/>
          <a:rect l="0" t="0" r="0" b="0"/>
          <a:pathLst>
            <a:path>
              <a:moveTo>
                <a:pt x="1323436" y="0"/>
              </a:moveTo>
              <a:lnTo>
                <a:pt x="1323436" y="244426"/>
              </a:lnTo>
              <a:lnTo>
                <a:pt x="0" y="244426"/>
              </a:lnTo>
              <a:lnTo>
                <a:pt x="0" y="35431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839B81-A54D-492F-8E09-485AA78CBD55}">
      <dsp:nvSpPr>
        <dsp:cNvPr id="0" name=""/>
        <dsp:cNvSpPr/>
      </dsp:nvSpPr>
      <dsp:spPr>
        <a:xfrm>
          <a:off x="4189263" y="1312089"/>
          <a:ext cx="2203977" cy="5760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6176"/>
              </a:lnTo>
              <a:lnTo>
                <a:pt x="2203977" y="466176"/>
              </a:lnTo>
              <a:lnTo>
                <a:pt x="2203977" y="57606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F01D97-9DBE-4E49-9C86-5F6407BFF13E}">
      <dsp:nvSpPr>
        <dsp:cNvPr id="0" name=""/>
        <dsp:cNvSpPr/>
      </dsp:nvSpPr>
      <dsp:spPr>
        <a:xfrm>
          <a:off x="1757438" y="2863126"/>
          <a:ext cx="1224141" cy="5617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1842"/>
              </a:lnTo>
              <a:lnTo>
                <a:pt x="1224141" y="451842"/>
              </a:lnTo>
              <a:lnTo>
                <a:pt x="1224141" y="56172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B54BD5-76A9-4297-96EA-626BED07C974}">
      <dsp:nvSpPr>
        <dsp:cNvPr id="0" name=""/>
        <dsp:cNvSpPr/>
      </dsp:nvSpPr>
      <dsp:spPr>
        <a:xfrm>
          <a:off x="1757438" y="2863126"/>
          <a:ext cx="109970" cy="20738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64008"/>
              </a:lnTo>
              <a:lnTo>
                <a:pt x="109970" y="1964008"/>
              </a:lnTo>
              <a:lnTo>
                <a:pt x="109970" y="207389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B6438D-264E-40AE-8C7C-4367933DF152}">
      <dsp:nvSpPr>
        <dsp:cNvPr id="0" name=""/>
        <dsp:cNvSpPr/>
      </dsp:nvSpPr>
      <dsp:spPr>
        <a:xfrm>
          <a:off x="720476" y="2863126"/>
          <a:ext cx="1036961" cy="522862"/>
        </a:xfrm>
        <a:custGeom>
          <a:avLst/>
          <a:gdLst/>
          <a:ahLst/>
          <a:cxnLst/>
          <a:rect l="0" t="0" r="0" b="0"/>
          <a:pathLst>
            <a:path>
              <a:moveTo>
                <a:pt x="1036961" y="0"/>
              </a:moveTo>
              <a:lnTo>
                <a:pt x="1036961" y="412975"/>
              </a:lnTo>
              <a:lnTo>
                <a:pt x="0" y="412975"/>
              </a:lnTo>
              <a:lnTo>
                <a:pt x="0" y="52286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D62FB2-A610-4E3B-BEE9-1842698AEB93}">
      <dsp:nvSpPr>
        <dsp:cNvPr id="0" name=""/>
        <dsp:cNvSpPr/>
      </dsp:nvSpPr>
      <dsp:spPr>
        <a:xfrm>
          <a:off x="1757438" y="1312089"/>
          <a:ext cx="2431825" cy="576062"/>
        </a:xfrm>
        <a:custGeom>
          <a:avLst/>
          <a:gdLst/>
          <a:ahLst/>
          <a:cxnLst/>
          <a:rect l="0" t="0" r="0" b="0"/>
          <a:pathLst>
            <a:path>
              <a:moveTo>
                <a:pt x="2431825" y="0"/>
              </a:moveTo>
              <a:lnTo>
                <a:pt x="2431825" y="466176"/>
              </a:lnTo>
              <a:lnTo>
                <a:pt x="0" y="466176"/>
              </a:lnTo>
              <a:lnTo>
                <a:pt x="0" y="57606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48ED6D-FF95-4031-B8F0-2E28BCBF0AD7}">
      <dsp:nvSpPr>
        <dsp:cNvPr id="0" name=""/>
        <dsp:cNvSpPr/>
      </dsp:nvSpPr>
      <dsp:spPr>
        <a:xfrm>
          <a:off x="3452159" y="193099"/>
          <a:ext cx="1474208" cy="1118990"/>
        </a:xfrm>
        <a:prstGeom prst="roundRect">
          <a:avLst>
            <a:gd name="adj" fmla="val 10000"/>
          </a:avLst>
        </a:prstGeom>
        <a:solidFill>
          <a:srgbClr val="4F81B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01600">
            <a:schemeClr val="accent2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9882AF-5F91-40E5-BBAC-208C4378DC6A}">
      <dsp:nvSpPr>
        <dsp:cNvPr id="0" name=""/>
        <dsp:cNvSpPr/>
      </dsp:nvSpPr>
      <dsp:spPr>
        <a:xfrm>
          <a:off x="3583956" y="318307"/>
          <a:ext cx="1474208" cy="11189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4F81BD"/>
          </a:solidFill>
          <a:prstDash val="solid"/>
        </a:ln>
        <a:effectLst/>
        <a:scene3d>
          <a:camera prst="orthographicFront"/>
          <a:lightRig rig="threePt" dir="t"/>
        </a:scene3d>
        <a:sp3d>
          <a:bevelT prst="convex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latin typeface="Arial Black" pitchFamily="34" charset="0"/>
            </a:rPr>
            <a:t>JULES VERNE</a:t>
          </a:r>
          <a:endParaRPr lang="es-ES" sz="1800" kern="1200" dirty="0"/>
        </a:p>
      </dsp:txBody>
      <dsp:txXfrm>
        <a:off x="3583956" y="318307"/>
        <a:ext cx="1474208" cy="1118990"/>
      </dsp:txXfrm>
    </dsp:sp>
    <dsp:sp modelId="{A5418D03-AB91-47C4-8040-3A4D7FEA82FE}">
      <dsp:nvSpPr>
        <dsp:cNvPr id="0" name=""/>
        <dsp:cNvSpPr/>
      </dsp:nvSpPr>
      <dsp:spPr>
        <a:xfrm>
          <a:off x="910368" y="1888152"/>
          <a:ext cx="1694138" cy="974974"/>
        </a:xfrm>
        <a:prstGeom prst="roundRect">
          <a:avLst>
            <a:gd name="adj" fmla="val 10000"/>
          </a:avLst>
        </a:prstGeom>
        <a:solidFill>
          <a:srgbClr val="C0504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01600">
            <a:schemeClr val="accent2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192BAD-2F5D-44B8-AC28-55263666D6E8}">
      <dsp:nvSpPr>
        <dsp:cNvPr id="0" name=""/>
        <dsp:cNvSpPr/>
      </dsp:nvSpPr>
      <dsp:spPr>
        <a:xfrm>
          <a:off x="1042166" y="2013360"/>
          <a:ext cx="1694138" cy="9749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0504D"/>
          </a:solidFill>
          <a:prstDash val="solid"/>
        </a:ln>
        <a:effectLst/>
        <a:scene3d>
          <a:camera prst="orthographicFront"/>
          <a:lightRig rig="threePt" dir="t"/>
        </a:scene3d>
        <a:sp3d>
          <a:bevelT prst="convex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/>
            <a:t>Matemáticas</a:t>
          </a:r>
          <a:endParaRPr lang="es-ES" sz="1800" b="1" kern="1200" dirty="0"/>
        </a:p>
      </dsp:txBody>
      <dsp:txXfrm>
        <a:off x="1042166" y="2013360"/>
        <a:ext cx="1694138" cy="974974"/>
      </dsp:txXfrm>
    </dsp:sp>
    <dsp:sp modelId="{04C4B3CC-B548-4CA6-8A22-4305FBE41ACA}">
      <dsp:nvSpPr>
        <dsp:cNvPr id="0" name=""/>
        <dsp:cNvSpPr/>
      </dsp:nvSpPr>
      <dsp:spPr>
        <a:xfrm>
          <a:off x="127386" y="3385988"/>
          <a:ext cx="1186180" cy="753224"/>
        </a:xfrm>
        <a:prstGeom prst="roundRect">
          <a:avLst>
            <a:gd name="adj" fmla="val 10000"/>
          </a:avLst>
        </a:prstGeom>
        <a:solidFill>
          <a:srgbClr val="9BBB5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01600">
            <a:schemeClr val="accent2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9E41E7-E2E9-42F7-A329-ECAEBBE3DB10}">
      <dsp:nvSpPr>
        <dsp:cNvPr id="0" name=""/>
        <dsp:cNvSpPr/>
      </dsp:nvSpPr>
      <dsp:spPr>
        <a:xfrm>
          <a:off x="259183" y="3511196"/>
          <a:ext cx="1186180" cy="7532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9BBB59"/>
          </a:solidFill>
          <a:prstDash val="solid"/>
        </a:ln>
        <a:effectLst/>
        <a:scene3d>
          <a:camera prst="orthographicFront"/>
          <a:lightRig rig="threePt" dir="t"/>
        </a:scene3d>
        <a:sp3d>
          <a:bevelT prst="convex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/>
            <a:t>Escalas</a:t>
          </a:r>
          <a:endParaRPr lang="es-ES" sz="1200" b="1" kern="1200" dirty="0"/>
        </a:p>
      </dsp:txBody>
      <dsp:txXfrm>
        <a:off x="259183" y="3511196"/>
        <a:ext cx="1186180" cy="753224"/>
      </dsp:txXfrm>
    </dsp:sp>
    <dsp:sp modelId="{F299CB36-3323-422F-9595-CCFD49E9C0C2}">
      <dsp:nvSpPr>
        <dsp:cNvPr id="0" name=""/>
        <dsp:cNvSpPr/>
      </dsp:nvSpPr>
      <dsp:spPr>
        <a:xfrm>
          <a:off x="1274318" y="4937021"/>
          <a:ext cx="1186180" cy="753224"/>
        </a:xfrm>
        <a:prstGeom prst="roundRect">
          <a:avLst>
            <a:gd name="adj" fmla="val 10000"/>
          </a:avLst>
        </a:prstGeom>
        <a:solidFill>
          <a:srgbClr val="9BBB5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01600">
            <a:schemeClr val="accent2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6BEA60-33B6-4B2A-A883-39F60C1C3F0D}">
      <dsp:nvSpPr>
        <dsp:cNvPr id="0" name=""/>
        <dsp:cNvSpPr/>
      </dsp:nvSpPr>
      <dsp:spPr>
        <a:xfrm>
          <a:off x="1406116" y="5062229"/>
          <a:ext cx="1186180" cy="7532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9BBB59"/>
          </a:solidFill>
          <a:prstDash val="solid"/>
        </a:ln>
        <a:effectLst/>
        <a:scene3d>
          <a:camera prst="orthographicFront"/>
          <a:lightRig rig="threePt" dir="t"/>
        </a:scene3d>
        <a:sp3d>
          <a:bevelT prst="convex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/>
            <a:t>Coordenadas</a:t>
          </a:r>
          <a:endParaRPr lang="es-ES" sz="1200" b="1" kern="1200" dirty="0"/>
        </a:p>
      </dsp:txBody>
      <dsp:txXfrm>
        <a:off x="1406116" y="5062229"/>
        <a:ext cx="1186180" cy="753224"/>
      </dsp:txXfrm>
    </dsp:sp>
    <dsp:sp modelId="{9680F83C-27BE-4858-B9E0-150CAE1B817D}">
      <dsp:nvSpPr>
        <dsp:cNvPr id="0" name=""/>
        <dsp:cNvSpPr/>
      </dsp:nvSpPr>
      <dsp:spPr>
        <a:xfrm>
          <a:off x="2388488" y="3424855"/>
          <a:ext cx="1186180" cy="753224"/>
        </a:xfrm>
        <a:prstGeom prst="roundRect">
          <a:avLst>
            <a:gd name="adj" fmla="val 10000"/>
          </a:avLst>
        </a:prstGeom>
        <a:solidFill>
          <a:srgbClr val="9BBB5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01600">
            <a:schemeClr val="accent2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FD776C-FCBE-46CD-9BD5-A02F0A04890D}">
      <dsp:nvSpPr>
        <dsp:cNvPr id="0" name=""/>
        <dsp:cNvSpPr/>
      </dsp:nvSpPr>
      <dsp:spPr>
        <a:xfrm>
          <a:off x="2520286" y="3550063"/>
          <a:ext cx="1186180" cy="7532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9BBB59"/>
          </a:solidFill>
          <a:prstDash val="solid"/>
        </a:ln>
        <a:effectLst/>
        <a:scene3d>
          <a:camera prst="orthographicFront"/>
          <a:lightRig rig="threePt" dir="t"/>
        </a:scene3d>
        <a:sp3d>
          <a:bevelT prst="convex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/>
            <a:t>Medidas: </a:t>
          </a:r>
          <a:r>
            <a:rPr lang="es-ES" sz="1200" b="1" kern="1200" dirty="0" err="1" smtClean="0"/>
            <a:t>Lonxitude</a:t>
          </a:r>
          <a:r>
            <a:rPr lang="es-ES" sz="1200" b="1" kern="1200" dirty="0" smtClean="0"/>
            <a:t>, tempo</a:t>
          </a:r>
          <a:endParaRPr lang="es-ES" sz="1200" b="1" kern="1200" dirty="0"/>
        </a:p>
      </dsp:txBody>
      <dsp:txXfrm>
        <a:off x="2520286" y="3550063"/>
        <a:ext cx="1186180" cy="753224"/>
      </dsp:txXfrm>
    </dsp:sp>
    <dsp:sp modelId="{E75C2D3E-FC42-4183-908A-51E1F9AF7379}">
      <dsp:nvSpPr>
        <dsp:cNvPr id="0" name=""/>
        <dsp:cNvSpPr/>
      </dsp:nvSpPr>
      <dsp:spPr>
        <a:xfrm>
          <a:off x="5579059" y="1888152"/>
          <a:ext cx="1628365" cy="908690"/>
        </a:xfrm>
        <a:prstGeom prst="roundRect">
          <a:avLst>
            <a:gd name="adj" fmla="val 10000"/>
          </a:avLst>
        </a:prstGeom>
        <a:solidFill>
          <a:srgbClr val="C0504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01600">
            <a:schemeClr val="accent2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3B6F12-1635-4E12-ACF1-F96DD4B6D931}">
      <dsp:nvSpPr>
        <dsp:cNvPr id="0" name=""/>
        <dsp:cNvSpPr/>
      </dsp:nvSpPr>
      <dsp:spPr>
        <a:xfrm>
          <a:off x="5710856" y="2013360"/>
          <a:ext cx="1628365" cy="9086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0504D"/>
          </a:solidFill>
          <a:prstDash val="solid"/>
        </a:ln>
        <a:effectLst/>
        <a:scene3d>
          <a:camera prst="orthographicFront"/>
          <a:lightRig rig="threePt" dir="t"/>
        </a:scene3d>
        <a:sp3d>
          <a:bevelT prst="convex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/>
            <a:t>Inglés</a:t>
          </a:r>
          <a:endParaRPr lang="es-ES" sz="1800" b="1" kern="1200" dirty="0"/>
        </a:p>
      </dsp:txBody>
      <dsp:txXfrm>
        <a:off x="5710856" y="2013360"/>
        <a:ext cx="1628365" cy="908690"/>
      </dsp:txXfrm>
    </dsp:sp>
    <dsp:sp modelId="{07A6050E-2D3C-486C-943B-29ED41EF6E0D}">
      <dsp:nvSpPr>
        <dsp:cNvPr id="0" name=""/>
        <dsp:cNvSpPr/>
      </dsp:nvSpPr>
      <dsp:spPr>
        <a:xfrm>
          <a:off x="4476715" y="3151155"/>
          <a:ext cx="1186180" cy="753224"/>
        </a:xfrm>
        <a:prstGeom prst="roundRect">
          <a:avLst>
            <a:gd name="adj" fmla="val 10000"/>
          </a:avLst>
        </a:prstGeom>
        <a:solidFill>
          <a:srgbClr val="9BBB5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01600">
            <a:schemeClr val="accent2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FF7CB4-1611-4123-986F-00EFEA2B902C}">
      <dsp:nvSpPr>
        <dsp:cNvPr id="0" name=""/>
        <dsp:cNvSpPr/>
      </dsp:nvSpPr>
      <dsp:spPr>
        <a:xfrm>
          <a:off x="4608512" y="3276363"/>
          <a:ext cx="1186180" cy="7532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9BBB59"/>
          </a:solidFill>
          <a:prstDash val="solid"/>
        </a:ln>
        <a:effectLst/>
        <a:scene3d>
          <a:camera prst="orthographicFront"/>
          <a:lightRig rig="threePt" dir="t"/>
        </a:scene3d>
        <a:sp3d>
          <a:bevelT prst="convex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/>
            <a:t>Londres</a:t>
          </a:r>
          <a:endParaRPr lang="es-ES" sz="1200" b="1" kern="1200" dirty="0"/>
        </a:p>
      </dsp:txBody>
      <dsp:txXfrm>
        <a:off x="4608512" y="3276363"/>
        <a:ext cx="1186180" cy="753224"/>
      </dsp:txXfrm>
    </dsp:sp>
    <dsp:sp modelId="{E64E2AD8-F109-49F9-ABCC-B343F547BBD8}">
      <dsp:nvSpPr>
        <dsp:cNvPr id="0" name=""/>
        <dsp:cNvSpPr/>
      </dsp:nvSpPr>
      <dsp:spPr>
        <a:xfrm>
          <a:off x="7106954" y="3943247"/>
          <a:ext cx="1186180" cy="753224"/>
        </a:xfrm>
        <a:prstGeom prst="roundRect">
          <a:avLst>
            <a:gd name="adj" fmla="val 10000"/>
          </a:avLst>
        </a:prstGeom>
        <a:solidFill>
          <a:srgbClr val="9BBB5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01600">
            <a:schemeClr val="accent2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143DA7-B351-4EF4-934B-F9C74DA99B3E}">
      <dsp:nvSpPr>
        <dsp:cNvPr id="0" name=""/>
        <dsp:cNvSpPr/>
      </dsp:nvSpPr>
      <dsp:spPr>
        <a:xfrm>
          <a:off x="7238752" y="4068454"/>
          <a:ext cx="1186180" cy="7532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9BBB59"/>
          </a:solidFill>
          <a:prstDash val="solid"/>
        </a:ln>
        <a:effectLst/>
        <a:scene3d>
          <a:camera prst="orthographicFront"/>
          <a:lightRig rig="threePt" dir="t"/>
        </a:scene3d>
        <a:sp3d>
          <a:bevelT prst="convex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err="1" smtClean="0"/>
            <a:t>Costumes</a:t>
          </a:r>
          <a:r>
            <a:rPr lang="es-ES" sz="1200" b="1" kern="1200" dirty="0" smtClean="0"/>
            <a:t> londinenses</a:t>
          </a:r>
          <a:endParaRPr lang="es-ES" sz="1200" b="1" kern="1200" dirty="0"/>
        </a:p>
      </dsp:txBody>
      <dsp:txXfrm>
        <a:off x="7238752" y="4068454"/>
        <a:ext cx="1186180" cy="753224"/>
      </dsp:txXfrm>
    </dsp:sp>
    <dsp:sp modelId="{826D448B-973A-4FE3-A011-F634C5E04C70}">
      <dsp:nvSpPr>
        <dsp:cNvPr id="0" name=""/>
        <dsp:cNvSpPr/>
      </dsp:nvSpPr>
      <dsp:spPr>
        <a:xfrm>
          <a:off x="5666791" y="5076563"/>
          <a:ext cx="1186180" cy="753224"/>
        </a:xfrm>
        <a:prstGeom prst="roundRect">
          <a:avLst>
            <a:gd name="adj" fmla="val 10000"/>
          </a:avLst>
        </a:prstGeom>
        <a:solidFill>
          <a:srgbClr val="9BBB5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01600">
            <a:schemeClr val="accent2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1AC055-10D4-4722-B263-455A23F666C5}">
      <dsp:nvSpPr>
        <dsp:cNvPr id="0" name=""/>
        <dsp:cNvSpPr/>
      </dsp:nvSpPr>
      <dsp:spPr>
        <a:xfrm>
          <a:off x="5798589" y="5201771"/>
          <a:ext cx="1186180" cy="7532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9BBB59"/>
          </a:solidFill>
          <a:prstDash val="solid"/>
        </a:ln>
        <a:effectLst/>
        <a:scene3d>
          <a:camera prst="orthographicFront"/>
          <a:lightRig rig="threePt" dir="t"/>
        </a:scene3d>
        <a:sp3d>
          <a:bevelT prst="convex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/>
            <a:t>Vocabulario específico das temáticas</a:t>
          </a:r>
          <a:endParaRPr lang="es-ES" sz="1200" b="1" kern="1200" dirty="0"/>
        </a:p>
      </dsp:txBody>
      <dsp:txXfrm>
        <a:off x="5798589" y="5201771"/>
        <a:ext cx="1186180" cy="7532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#7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#8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#5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#6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F17F42E3-CBF7-49D0-B5DF-CD181D5EF417}" type="datetimeFigureOut">
              <a:rPr lang="es-ES"/>
              <a:pPr>
                <a:defRPr/>
              </a:pPr>
              <a:t>04/03/2013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" noProof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  <a:endParaRPr lang="es-ES" noProof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B10EDCE-988C-44AA-9613-9484201393D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1 Marcador de imagen de diapositiva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3277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F6D101B-9EE7-4E40-938A-2AF0C4290B5D}" type="slidenum">
              <a:rPr lang="es-ES" smtClean="0"/>
              <a:pPr/>
              <a:t>17</a:t>
            </a:fld>
            <a:endParaRPr lang="es-E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C05B7-F788-40CA-A378-EF785B83A48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D6DD84-3890-4AA4-B160-A9B456DF71E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F6D4F7-8C23-4844-9323-5B6B669364F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93DDF-6B1A-45CF-B55D-1BDD72805BB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B47781-B676-4BC4-8856-974744FB798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0979CD-9800-49DE-9C7E-2C3CDEE7F2E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549116-C693-4B4F-B1BE-7D4B2A1482A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F6E06F-5C2F-496D-97EF-F1F25FBF1B0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9CDAC-F9F6-4DEF-8182-80FB9E21909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2A329A-B749-4169-8236-CDC7EC4155F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CE174A-2998-4CAC-AA1F-1C9477751E8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B97B461E-09E9-480B-8BB6-B832996E088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9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34"/>
          <p:cNvSpPr>
            <a:spLocks noGrp="1" noChangeArrowheads="1"/>
          </p:cNvSpPr>
          <p:nvPr>
            <p:ph type="subTitle" idx="1"/>
          </p:nvPr>
        </p:nvSpPr>
        <p:spPr>
          <a:xfrm>
            <a:off x="5724525" y="6092825"/>
            <a:ext cx="2951163" cy="576263"/>
          </a:xfrm>
        </p:spPr>
        <p:txBody>
          <a:bodyPr/>
          <a:lstStyle/>
          <a:p>
            <a:pPr eaLnBrk="1" hangingPunct="1"/>
            <a:r>
              <a:rPr lang="es-ES" b="1" smtClean="0">
                <a:latin typeface="Arial Black" pitchFamily="34" charset="0"/>
              </a:rPr>
              <a:t>Marzo 2013</a:t>
            </a:r>
          </a:p>
        </p:txBody>
      </p:sp>
      <p:sp>
        <p:nvSpPr>
          <p:cNvPr id="4" name="3 CuadroTexto"/>
          <p:cNvSpPr txBox="1"/>
          <p:nvPr/>
        </p:nvSpPr>
        <p:spPr>
          <a:xfrm rot="20823480">
            <a:off x="492125" y="579438"/>
            <a:ext cx="1027113" cy="10144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000" kern="0" dirty="0">
                <a:latin typeface="Arial Black" pitchFamily="34" charset="0"/>
              </a:rPr>
              <a:t>CEIP de </a:t>
            </a:r>
            <a:r>
              <a:rPr lang="es-ES" sz="2000" kern="0" dirty="0" err="1">
                <a:latin typeface="Arial Black" pitchFamily="34" charset="0"/>
              </a:rPr>
              <a:t>Louro</a:t>
            </a:r>
            <a:endParaRPr lang="es-ES" sz="2000" kern="0" dirty="0">
              <a:latin typeface="Arial Black" pitchFamily="34" charset="0"/>
            </a:endParaRPr>
          </a:p>
        </p:txBody>
      </p:sp>
      <p:pic>
        <p:nvPicPr>
          <p:cNvPr id="8" name="6 Imagen" descr="TÍT.jpg"/>
          <p:cNvPicPr/>
          <p:nvPr/>
        </p:nvPicPr>
        <p:blipFill>
          <a:blip r:embed="rId2" cstate="print">
            <a:duotone>
              <a:prstClr val="black"/>
              <a:srgbClr val="9BBB59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2771800" y="476672"/>
            <a:ext cx="4104456" cy="2160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rgbClr val="8064A2">
                <a:satMod val="175000"/>
                <a:alpha val="40000"/>
              </a:srgb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9 Imagen" descr="TÍT2.jp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C0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187624" y="4293096"/>
            <a:ext cx="2247900" cy="14912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10 Imagen" descr="TÍT3.jp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C0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365260">
            <a:off x="6348901" y="4148108"/>
            <a:ext cx="1817637" cy="15651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3" name="12 Flecha a la derecha con bandas"/>
          <p:cNvSpPr/>
          <p:nvPr/>
        </p:nvSpPr>
        <p:spPr>
          <a:xfrm rot="8576714">
            <a:off x="2852738" y="2947988"/>
            <a:ext cx="1801812" cy="865187"/>
          </a:xfrm>
          <a:prstGeom prst="striped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4" name="13 Flecha a la derecha con bandas"/>
          <p:cNvSpPr/>
          <p:nvPr/>
        </p:nvSpPr>
        <p:spPr>
          <a:xfrm rot="2751216">
            <a:off x="4679156" y="3058319"/>
            <a:ext cx="1800225" cy="865188"/>
          </a:xfrm>
          <a:prstGeom prst="stripedRightArrow">
            <a:avLst>
              <a:gd name="adj1" fmla="val 53963"/>
              <a:gd name="adj2" fmla="val 50574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16" name="15 Imagen" descr="cruz 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3968" y="4437112"/>
            <a:ext cx="962025" cy="952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4 Marcador de contenido"/>
          <p:cNvGraphicFramePr>
            <a:graphicFrameLocks/>
          </p:cNvGraphicFramePr>
          <p:nvPr/>
        </p:nvGraphicFramePr>
        <p:xfrm>
          <a:off x="323528" y="96494"/>
          <a:ext cx="8715436" cy="65008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2 CuadroTexto"/>
          <p:cNvSpPr txBox="1"/>
          <p:nvPr/>
        </p:nvSpPr>
        <p:spPr>
          <a:xfrm rot="20918960">
            <a:off x="490538" y="674688"/>
            <a:ext cx="1027112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400" kern="0" dirty="0">
                <a:latin typeface="Arial Black" pitchFamily="34" charset="0"/>
              </a:rPr>
              <a:t>O </a:t>
            </a:r>
          </a:p>
          <a:p>
            <a:pPr algn="ctr">
              <a:defRPr/>
            </a:pPr>
            <a:r>
              <a:rPr lang="es-ES" sz="2400" kern="0" dirty="0">
                <a:latin typeface="Arial Black" pitchFamily="34" charset="0"/>
              </a:rPr>
              <a:t>cine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 rot="20634208">
            <a:off x="490538" y="674688"/>
            <a:ext cx="1027112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400" kern="0" dirty="0">
                <a:latin typeface="Arial Black" pitchFamily="34" charset="0"/>
              </a:rPr>
              <a:t>O </a:t>
            </a:r>
          </a:p>
          <a:p>
            <a:pPr algn="ctr">
              <a:defRPr/>
            </a:pPr>
            <a:r>
              <a:rPr lang="es-ES" sz="2400" kern="0" dirty="0">
                <a:latin typeface="Arial Black" pitchFamily="34" charset="0"/>
              </a:rPr>
              <a:t>cine</a:t>
            </a:r>
          </a:p>
        </p:txBody>
      </p:sp>
      <p:graphicFrame>
        <p:nvGraphicFramePr>
          <p:cNvPr id="9" name="3 Marcador de contenido"/>
          <p:cNvGraphicFramePr>
            <a:graphicFrameLocks noGrp="1"/>
          </p:cNvGraphicFramePr>
          <p:nvPr>
            <p:ph idx="1"/>
          </p:nvPr>
        </p:nvGraphicFramePr>
        <p:xfrm>
          <a:off x="107348" y="381697"/>
          <a:ext cx="9001156" cy="61436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 bwMode="auto">
          <a:xfrm>
            <a:off x="2051720" y="260648"/>
            <a:ext cx="6552728" cy="1368152"/>
          </a:xfrm>
          <a:prstGeom prst="rect">
            <a:avLst/>
          </a:prstGeom>
          <a:gradFill flip="none" rotWithShape="1">
            <a:gsLst>
              <a:gs pos="0">
                <a:srgbClr val="F0C878">
                  <a:tint val="66000"/>
                  <a:satMod val="160000"/>
                </a:srgbClr>
              </a:gs>
              <a:gs pos="50000">
                <a:srgbClr val="F0C878">
                  <a:tint val="44500"/>
                  <a:satMod val="160000"/>
                </a:srgbClr>
              </a:gs>
              <a:gs pos="100000">
                <a:srgbClr val="F0C87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3600" dirty="0">
                <a:solidFill>
                  <a:schemeClr val="tx1"/>
                </a:solidFill>
                <a:latin typeface="Arial Black" pitchFamily="34" charset="0"/>
              </a:rPr>
              <a:t>Actividades e aspectos que se van </a:t>
            </a:r>
            <a:r>
              <a:rPr lang="es-ES" sz="3600" dirty="0" err="1">
                <a:solidFill>
                  <a:schemeClr val="tx1"/>
                </a:solidFill>
                <a:latin typeface="Arial Black" pitchFamily="34" charset="0"/>
              </a:rPr>
              <a:t>traballando</a:t>
            </a:r>
            <a:endParaRPr lang="es-ES" sz="3600" kern="0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9" name="Rectangle 3"/>
          <p:cNvSpPr txBox="1">
            <a:spLocks/>
          </p:cNvSpPr>
          <p:nvPr/>
        </p:nvSpPr>
        <p:spPr bwMode="auto">
          <a:xfrm>
            <a:off x="457200" y="1968500"/>
            <a:ext cx="53292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None/>
              <a:defRPr/>
            </a:pPr>
            <a:r>
              <a:rPr lang="es-ES" u="sng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“Os planos e </a:t>
            </a:r>
            <a:r>
              <a:rPr lang="es-ES" u="sng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angulacións</a:t>
            </a:r>
            <a:r>
              <a:rPr lang="es-ES" u="sng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a través do CÓMIC”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None/>
              <a:defRPr/>
            </a:pPr>
            <a:r>
              <a:rPr lang="es-ES" sz="1200" dirty="0">
                <a:solidFill>
                  <a:sysClr val="windowText" lastClr="000000"/>
                </a:solidFill>
                <a:latin typeface="Calibri"/>
                <a:cs typeface="+mn-cs"/>
              </a:rPr>
              <a:t>	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None/>
              <a:defRPr/>
            </a:pPr>
            <a:endParaRPr lang="es-ES" sz="1200" dirty="0">
              <a:solidFill>
                <a:sysClr val="windowText" lastClr="000000"/>
              </a:solidFill>
              <a:latin typeface="Calibri"/>
              <a:cs typeface="+mn-cs"/>
            </a:endParaRPr>
          </a:p>
        </p:txBody>
      </p:sp>
      <p:graphicFrame>
        <p:nvGraphicFramePr>
          <p:cNvPr id="10" name="9 Diagrama"/>
          <p:cNvGraphicFramePr/>
          <p:nvPr/>
        </p:nvGraphicFramePr>
        <p:xfrm>
          <a:off x="357158" y="2643182"/>
          <a:ext cx="2786082" cy="22145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AutoShape 22"/>
          <p:cNvSpPr>
            <a:spLocks noChangeArrowheads="1"/>
          </p:cNvSpPr>
          <p:nvPr/>
        </p:nvSpPr>
        <p:spPr bwMode="auto">
          <a:xfrm>
            <a:off x="3209925" y="3643313"/>
            <a:ext cx="504825" cy="428625"/>
          </a:xfrm>
          <a:prstGeom prst="rightArrow">
            <a:avLst>
              <a:gd name="adj1" fmla="val 50000"/>
              <a:gd name="adj2" fmla="val 28099"/>
            </a:avLst>
          </a:prstGeom>
          <a:solidFill>
            <a:sysClr val="windowText" lastClr="0000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kern="0">
              <a:solidFill>
                <a:sysClr val="windowText" lastClr="000000"/>
              </a:solidFill>
            </a:endParaRPr>
          </a:p>
        </p:txBody>
      </p:sp>
      <p:graphicFrame>
        <p:nvGraphicFramePr>
          <p:cNvPr id="12" name="11 Diagrama"/>
          <p:cNvGraphicFramePr/>
          <p:nvPr/>
        </p:nvGraphicFramePr>
        <p:xfrm>
          <a:off x="3786182" y="2357430"/>
          <a:ext cx="4929222" cy="35004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3" name="12 CuadroTexto"/>
          <p:cNvSpPr txBox="1"/>
          <p:nvPr/>
        </p:nvSpPr>
        <p:spPr>
          <a:xfrm rot="20634208">
            <a:off x="490538" y="674688"/>
            <a:ext cx="1027112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400" kern="0" dirty="0">
                <a:latin typeface="Arial Black" pitchFamily="34" charset="0"/>
              </a:rPr>
              <a:t>O </a:t>
            </a:r>
          </a:p>
          <a:p>
            <a:pPr algn="ctr">
              <a:defRPr/>
            </a:pPr>
            <a:r>
              <a:rPr lang="es-ES" sz="2400" kern="0" dirty="0">
                <a:latin typeface="Arial Black" pitchFamily="34" charset="0"/>
              </a:rPr>
              <a:t>cine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Graphic spid="10" grpId="0">
        <p:bldAsOne/>
      </p:bldGraphic>
      <p:bldP spid="11" grpId="0" animBg="1"/>
      <p:bldGraphic spid="12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 bwMode="auto">
          <a:xfrm>
            <a:off x="1907704" y="260648"/>
            <a:ext cx="6696744" cy="1368152"/>
          </a:xfrm>
          <a:prstGeom prst="rect">
            <a:avLst/>
          </a:prstGeom>
          <a:gradFill flip="none" rotWithShape="1">
            <a:gsLst>
              <a:gs pos="0">
                <a:srgbClr val="F0C878">
                  <a:tint val="66000"/>
                  <a:satMod val="160000"/>
                </a:srgbClr>
              </a:gs>
              <a:gs pos="50000">
                <a:srgbClr val="F0C878">
                  <a:tint val="44500"/>
                  <a:satMod val="160000"/>
                </a:srgbClr>
              </a:gs>
              <a:gs pos="100000">
                <a:srgbClr val="F0C87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3600" dirty="0">
                <a:solidFill>
                  <a:schemeClr val="tx1"/>
                </a:solidFill>
                <a:latin typeface="Arial Black" pitchFamily="34" charset="0"/>
              </a:rPr>
              <a:t>Actividades e aspectos que se van </a:t>
            </a:r>
            <a:r>
              <a:rPr lang="es-ES" sz="3600" dirty="0" err="1">
                <a:solidFill>
                  <a:schemeClr val="tx1"/>
                </a:solidFill>
                <a:latin typeface="Arial Black" pitchFamily="34" charset="0"/>
              </a:rPr>
              <a:t>traballando</a:t>
            </a:r>
            <a:endParaRPr lang="es-ES" sz="3600" kern="0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13" name="Rectangle 3"/>
          <p:cNvSpPr txBox="1">
            <a:spLocks/>
          </p:cNvSpPr>
          <p:nvPr/>
        </p:nvSpPr>
        <p:spPr bwMode="auto">
          <a:xfrm>
            <a:off x="3419475" y="1857375"/>
            <a:ext cx="2728913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133725" indent="-3133725" algn="just">
              <a:lnSpc>
                <a:spcPct val="150000"/>
              </a:lnSpc>
              <a:spcBef>
                <a:spcPct val="20000"/>
              </a:spcBef>
              <a:buFont typeface="Arial" charset="0"/>
              <a:buNone/>
            </a:pPr>
            <a:r>
              <a:rPr lang="es-ES" sz="2000" u="sng">
                <a:solidFill>
                  <a:srgbClr val="000000"/>
                </a:solidFill>
              </a:rPr>
              <a:t>“As Bandas Sonoras”</a:t>
            </a:r>
            <a:endParaRPr lang="es-ES">
              <a:solidFill>
                <a:srgbClr val="000000"/>
              </a:solidFill>
            </a:endParaRPr>
          </a:p>
        </p:txBody>
      </p:sp>
      <p:graphicFrame>
        <p:nvGraphicFramePr>
          <p:cNvPr id="14" name="13 Diagrama"/>
          <p:cNvGraphicFramePr/>
          <p:nvPr/>
        </p:nvGraphicFramePr>
        <p:xfrm>
          <a:off x="899592" y="2214554"/>
          <a:ext cx="7272808" cy="39925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14 CuadroTexto"/>
          <p:cNvSpPr txBox="1"/>
          <p:nvPr/>
        </p:nvSpPr>
        <p:spPr>
          <a:xfrm rot="20634208">
            <a:off x="490538" y="674688"/>
            <a:ext cx="1027112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400" kern="0" dirty="0">
                <a:latin typeface="Arial Black" pitchFamily="34" charset="0"/>
              </a:rPr>
              <a:t>O </a:t>
            </a:r>
          </a:p>
          <a:p>
            <a:pPr algn="ctr">
              <a:defRPr/>
            </a:pPr>
            <a:r>
              <a:rPr lang="es-ES" sz="2400" kern="0" dirty="0">
                <a:latin typeface="Arial Black" pitchFamily="34" charset="0"/>
              </a:rPr>
              <a:t>cine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Graphic spid="14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313" y="1484313"/>
            <a:ext cx="3824287" cy="537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1 Título"/>
          <p:cNvSpPr txBox="1">
            <a:spLocks/>
          </p:cNvSpPr>
          <p:nvPr/>
        </p:nvSpPr>
        <p:spPr bwMode="auto">
          <a:xfrm>
            <a:off x="2267744" y="260648"/>
            <a:ext cx="4320480" cy="1224136"/>
          </a:xfrm>
          <a:prstGeom prst="rect">
            <a:avLst/>
          </a:prstGeom>
          <a:gradFill flip="none" rotWithShape="1">
            <a:gsLst>
              <a:gs pos="0">
                <a:srgbClr val="F0C878">
                  <a:tint val="66000"/>
                  <a:satMod val="160000"/>
                </a:srgbClr>
              </a:gs>
              <a:gs pos="50000">
                <a:srgbClr val="F0C878">
                  <a:tint val="44500"/>
                  <a:satMod val="160000"/>
                </a:srgbClr>
              </a:gs>
              <a:gs pos="100000">
                <a:srgbClr val="F0C87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4000" dirty="0" err="1">
                <a:solidFill>
                  <a:schemeClr val="tx1"/>
                </a:solidFill>
                <a:latin typeface="Arial Black" pitchFamily="34" charset="0"/>
              </a:rPr>
              <a:t>Algunhas</a:t>
            </a:r>
            <a:r>
              <a:rPr lang="es-ES" sz="4000" dirty="0">
                <a:solidFill>
                  <a:schemeClr val="tx1"/>
                </a:solidFill>
                <a:latin typeface="Arial Black" pitchFamily="34" charset="0"/>
              </a:rPr>
              <a:t> das actividades</a:t>
            </a:r>
            <a:endParaRPr lang="es-ES" sz="4000" kern="0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 rot="20634208">
            <a:off x="301625" y="777875"/>
            <a:ext cx="1325563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kern="0" dirty="0">
                <a:latin typeface="Arial Black" pitchFamily="34" charset="0"/>
              </a:rPr>
              <a:t>Guía de recursos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5275" y="404813"/>
            <a:ext cx="8553450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2 Conector recto"/>
          <p:cNvCxnSpPr/>
          <p:nvPr/>
        </p:nvCxnSpPr>
        <p:spPr>
          <a:xfrm>
            <a:off x="4716463" y="0"/>
            <a:ext cx="0" cy="6858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4 CuadroTexto"/>
          <p:cNvSpPr txBox="1"/>
          <p:nvPr/>
        </p:nvSpPr>
        <p:spPr>
          <a:xfrm rot="20634208">
            <a:off x="301625" y="777875"/>
            <a:ext cx="1325563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kern="0" dirty="0">
                <a:latin typeface="Arial Black" pitchFamily="34" charset="0"/>
              </a:rPr>
              <a:t>Guía de recursos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7838" y="774700"/>
            <a:ext cx="8486775" cy="603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3 Conector recto"/>
          <p:cNvCxnSpPr/>
          <p:nvPr/>
        </p:nvCxnSpPr>
        <p:spPr>
          <a:xfrm>
            <a:off x="4716463" y="0"/>
            <a:ext cx="0" cy="6858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5 CuadroTexto"/>
          <p:cNvSpPr txBox="1"/>
          <p:nvPr/>
        </p:nvSpPr>
        <p:spPr>
          <a:xfrm rot="20634208">
            <a:off x="301625" y="777875"/>
            <a:ext cx="1325563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kern="0" dirty="0">
                <a:latin typeface="Arial Black" pitchFamily="34" charset="0"/>
              </a:rPr>
              <a:t>Guía de recursos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963" b="1746"/>
          <a:stretch>
            <a:fillRect/>
          </a:stretch>
        </p:blipFill>
        <p:spPr bwMode="auto">
          <a:xfrm>
            <a:off x="166688" y="295275"/>
            <a:ext cx="8726487" cy="615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5 Conector recto"/>
          <p:cNvCxnSpPr/>
          <p:nvPr/>
        </p:nvCxnSpPr>
        <p:spPr>
          <a:xfrm>
            <a:off x="4716463" y="0"/>
            <a:ext cx="0" cy="65246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7 CuadroTexto"/>
          <p:cNvSpPr txBox="1"/>
          <p:nvPr/>
        </p:nvSpPr>
        <p:spPr>
          <a:xfrm rot="20634208">
            <a:off x="301625" y="777875"/>
            <a:ext cx="1325563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kern="0" dirty="0">
                <a:latin typeface="Arial Black" pitchFamily="34" charset="0"/>
              </a:rPr>
              <a:t>Guía de recursos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8600" y="785813"/>
            <a:ext cx="86868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3 Conector recto"/>
          <p:cNvCxnSpPr/>
          <p:nvPr/>
        </p:nvCxnSpPr>
        <p:spPr>
          <a:xfrm>
            <a:off x="4572000" y="0"/>
            <a:ext cx="0" cy="6858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4 CuadroTexto"/>
          <p:cNvSpPr txBox="1"/>
          <p:nvPr/>
        </p:nvSpPr>
        <p:spPr>
          <a:xfrm rot="20634208">
            <a:off x="301625" y="777875"/>
            <a:ext cx="1325563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kern="0" dirty="0">
                <a:latin typeface="Arial Black" pitchFamily="34" charset="0"/>
              </a:rPr>
              <a:t>Guía de recursos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0825" y="590550"/>
            <a:ext cx="8753475" cy="626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2 Conector recto"/>
          <p:cNvCxnSpPr/>
          <p:nvPr/>
        </p:nvCxnSpPr>
        <p:spPr>
          <a:xfrm>
            <a:off x="4572000" y="0"/>
            <a:ext cx="0" cy="6858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3 CuadroTexto"/>
          <p:cNvSpPr txBox="1"/>
          <p:nvPr/>
        </p:nvSpPr>
        <p:spPr>
          <a:xfrm rot="20634208">
            <a:off x="301625" y="777875"/>
            <a:ext cx="1325563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kern="0" dirty="0">
                <a:latin typeface="Arial Black" pitchFamily="34" charset="0"/>
              </a:rPr>
              <a:t>Guía de recursos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 Marcador de contenido"/>
          <p:cNvSpPr>
            <a:spLocks noGrp="1"/>
          </p:cNvSpPr>
          <p:nvPr>
            <p:ph type="body" idx="1"/>
          </p:nvPr>
        </p:nvSpPr>
        <p:spPr>
          <a:xfrm>
            <a:off x="1042988" y="1527175"/>
            <a:ext cx="4764087" cy="1397000"/>
          </a:xfrm>
        </p:spPr>
        <p:txBody>
          <a:bodyPr/>
          <a:lstStyle/>
          <a:p>
            <a:pPr eaLnBrk="1" hangingPunct="1"/>
            <a:r>
              <a:rPr lang="es-ES" sz="1800" smtClean="0"/>
              <a:t>Pequeno.</a:t>
            </a:r>
          </a:p>
          <a:p>
            <a:pPr eaLnBrk="1" hangingPunct="1"/>
            <a:r>
              <a:rPr lang="es-ES" sz="1800" smtClean="0"/>
              <a:t>Alumnado de Infantil e Primaria.</a:t>
            </a:r>
          </a:p>
          <a:p>
            <a:pPr eaLnBrk="1" hangingPunct="1"/>
            <a:r>
              <a:rPr lang="es-ES" sz="1800" smtClean="0"/>
              <a:t>Ámbito rural e costeiro.</a:t>
            </a:r>
          </a:p>
          <a:p>
            <a:pPr eaLnBrk="1" hangingPunct="1"/>
            <a:r>
              <a:rPr lang="es-ES" sz="1800" smtClean="0"/>
              <a:t>Profesorado maioritariamente definitivo.</a:t>
            </a:r>
          </a:p>
        </p:txBody>
      </p:sp>
      <p:sp>
        <p:nvSpPr>
          <p:cNvPr id="3075" name="8 CuadroTexto"/>
          <p:cNvSpPr txBox="1">
            <a:spLocks noChangeArrowheads="1"/>
          </p:cNvSpPr>
          <p:nvPr/>
        </p:nvSpPr>
        <p:spPr bwMode="auto">
          <a:xfrm>
            <a:off x="323850" y="4005263"/>
            <a:ext cx="8496300" cy="217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1313" indent="-341313" algn="just">
              <a:lnSpc>
                <a:spcPct val="150000"/>
              </a:lnSpc>
              <a:spcBef>
                <a:spcPts val="438"/>
              </a:spcBef>
              <a:buFont typeface="Arial" charset="0"/>
              <a:buChar char="•"/>
            </a:pPr>
            <a:r>
              <a:rPr lang="es-ES_tradnl"/>
              <a:t>Gústanos traballar nas aulas temas que poidan ter un certo atractivo para o alumnado, que lles produzan inquedanzas, gañas de aprender,…</a:t>
            </a:r>
          </a:p>
          <a:p>
            <a:pPr marL="341313" indent="-341313" algn="just">
              <a:lnSpc>
                <a:spcPct val="150000"/>
              </a:lnSpc>
              <a:spcBef>
                <a:spcPts val="438"/>
              </a:spcBef>
              <a:buFont typeface="Arial" charset="0"/>
              <a:buChar char="•"/>
            </a:pPr>
            <a:r>
              <a:rPr lang="es-ES_tradnl">
                <a:sym typeface="Wingdings" pitchFamily="2" charset="2"/>
              </a:rPr>
              <a:t>Sentimos a necesidade de ver que o noso alumnado é capaz de chegar á información, seleccionala, resumila, incorporala ao seu coñecemento,... “Ten que aprender a aprender”. </a:t>
            </a:r>
            <a:endParaRPr lang="es-ES"/>
          </a:p>
        </p:txBody>
      </p:sp>
      <p:sp>
        <p:nvSpPr>
          <p:cNvPr id="11" name="1 Título"/>
          <p:cNvSpPr txBox="1">
            <a:spLocks/>
          </p:cNvSpPr>
          <p:nvPr/>
        </p:nvSpPr>
        <p:spPr bwMode="auto">
          <a:xfrm>
            <a:off x="1475656" y="548680"/>
            <a:ext cx="7488832" cy="648072"/>
          </a:xfrm>
          <a:prstGeom prst="rect">
            <a:avLst/>
          </a:prstGeom>
          <a:gradFill flip="none" rotWithShape="1">
            <a:gsLst>
              <a:gs pos="0">
                <a:srgbClr val="F0C878">
                  <a:tint val="66000"/>
                  <a:satMod val="160000"/>
                </a:srgbClr>
              </a:gs>
              <a:gs pos="50000">
                <a:srgbClr val="F0C878">
                  <a:tint val="44500"/>
                  <a:satMod val="160000"/>
                </a:srgbClr>
              </a:gs>
              <a:gs pos="100000">
                <a:srgbClr val="F0C87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s-ES" sz="4000" dirty="0">
                <a:solidFill>
                  <a:schemeClr val="tx1"/>
                </a:solidFill>
                <a:latin typeface="Arial Black" pitchFamily="34" charset="0"/>
              </a:rPr>
              <a:t>Características do Centro</a:t>
            </a:r>
          </a:p>
        </p:txBody>
      </p:sp>
      <p:sp>
        <p:nvSpPr>
          <p:cNvPr id="12" name="1 Título"/>
          <p:cNvSpPr txBox="1">
            <a:spLocks/>
          </p:cNvSpPr>
          <p:nvPr/>
        </p:nvSpPr>
        <p:spPr bwMode="auto">
          <a:xfrm>
            <a:off x="2339752" y="3140968"/>
            <a:ext cx="4384104" cy="648072"/>
          </a:xfrm>
          <a:prstGeom prst="rect">
            <a:avLst/>
          </a:prstGeom>
          <a:gradFill flip="none" rotWithShape="1">
            <a:gsLst>
              <a:gs pos="0">
                <a:srgbClr val="F0C878">
                  <a:tint val="66000"/>
                  <a:satMod val="160000"/>
                </a:srgbClr>
              </a:gs>
              <a:gs pos="50000">
                <a:srgbClr val="F0C878">
                  <a:tint val="44500"/>
                  <a:satMod val="160000"/>
                </a:srgbClr>
              </a:gs>
              <a:gs pos="100000">
                <a:srgbClr val="F0C87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s-ES_tradnl" sz="4000" b="1" dirty="0">
                <a:solidFill>
                  <a:schemeClr val="tx1"/>
                </a:solidFill>
                <a:latin typeface="Arial Black" pitchFamily="34" charset="0"/>
              </a:rPr>
              <a:t>Por que un PDI</a:t>
            </a:r>
            <a:endParaRPr lang="es-ES" sz="4000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 rot="20823480">
            <a:off x="492125" y="579438"/>
            <a:ext cx="1027113" cy="10144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000" kern="0" dirty="0">
                <a:latin typeface="Arial Black" pitchFamily="34" charset="0"/>
              </a:rPr>
              <a:t>CEIP de </a:t>
            </a:r>
            <a:r>
              <a:rPr lang="es-ES" sz="2000" kern="0" dirty="0" err="1">
                <a:latin typeface="Arial Black" pitchFamily="34" charset="0"/>
              </a:rPr>
              <a:t>Louro</a:t>
            </a:r>
            <a:endParaRPr lang="es-ES" sz="2000" kern="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74"/>
          <a:stretch>
            <a:fillRect/>
          </a:stretch>
        </p:blipFill>
        <p:spPr bwMode="auto">
          <a:xfrm>
            <a:off x="200025" y="404813"/>
            <a:ext cx="874395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2 Conector recto"/>
          <p:cNvCxnSpPr/>
          <p:nvPr/>
        </p:nvCxnSpPr>
        <p:spPr>
          <a:xfrm>
            <a:off x="4572000" y="0"/>
            <a:ext cx="0" cy="68580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3 CuadroTexto"/>
          <p:cNvSpPr txBox="1"/>
          <p:nvPr/>
        </p:nvSpPr>
        <p:spPr>
          <a:xfrm rot="20634208">
            <a:off x="301625" y="777875"/>
            <a:ext cx="1325563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kern="0" dirty="0">
                <a:latin typeface="Arial Black" pitchFamily="34" charset="0"/>
              </a:rPr>
              <a:t>Guía de recursos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999"/>
          <a:stretch>
            <a:fillRect/>
          </a:stretch>
        </p:blipFill>
        <p:spPr bwMode="auto">
          <a:xfrm>
            <a:off x="1258888" y="1125538"/>
            <a:ext cx="7129462" cy="505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CuadroTexto"/>
          <p:cNvSpPr txBox="1"/>
          <p:nvPr/>
        </p:nvSpPr>
        <p:spPr>
          <a:xfrm rot="20634208">
            <a:off x="392113" y="760413"/>
            <a:ext cx="1103312" cy="6477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kern="0" dirty="0">
                <a:latin typeface="Arial Black" pitchFamily="34" charset="0"/>
              </a:rPr>
              <a:t>1º </a:t>
            </a:r>
          </a:p>
          <a:p>
            <a:pPr algn="ctr">
              <a:defRPr/>
            </a:pPr>
            <a:r>
              <a:rPr lang="es-ES" kern="0" dirty="0">
                <a:latin typeface="Arial Black" pitchFamily="34" charset="0"/>
              </a:rPr>
              <a:t>Ciclo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2195736" y="476672"/>
            <a:ext cx="5832648" cy="523220"/>
          </a:xfrm>
          <a:prstGeom prst="rect">
            <a:avLst/>
          </a:prstGeom>
          <a:effectLst>
            <a:glow rad="101600">
              <a:srgbClr val="33CC33">
                <a:alpha val="40000"/>
              </a:srgb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s-ES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FORMACIÓN DOCUMENTAL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4975" y="452438"/>
            <a:ext cx="8601075" cy="595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Rectángulo"/>
          <p:cNvSpPr/>
          <p:nvPr/>
        </p:nvSpPr>
        <p:spPr>
          <a:xfrm rot="20779758">
            <a:off x="531813" y="714375"/>
            <a:ext cx="863600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ES" kern="0" dirty="0">
                <a:latin typeface="Arial Black" pitchFamily="34" charset="0"/>
              </a:rPr>
              <a:t>1º </a:t>
            </a:r>
          </a:p>
          <a:p>
            <a:pPr algn="ctr">
              <a:defRPr/>
            </a:pPr>
            <a:r>
              <a:rPr lang="es-ES" kern="0" dirty="0">
                <a:latin typeface="Arial Black" pitchFamily="34" charset="0"/>
              </a:rPr>
              <a:t>Ciclo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850" y="549275"/>
            <a:ext cx="8486775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/>
        </p:nvSpPr>
        <p:spPr>
          <a:xfrm rot="20779758">
            <a:off x="531813" y="714375"/>
            <a:ext cx="863600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ES" kern="0" dirty="0">
                <a:latin typeface="Arial Black" pitchFamily="34" charset="0"/>
              </a:rPr>
              <a:t>1º </a:t>
            </a:r>
          </a:p>
          <a:p>
            <a:pPr algn="ctr">
              <a:defRPr/>
            </a:pPr>
            <a:r>
              <a:rPr lang="es-ES" kern="0" dirty="0">
                <a:latin typeface="Arial Black" pitchFamily="34" charset="0"/>
              </a:rPr>
              <a:t>Ciclo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1638" y="476250"/>
            <a:ext cx="8562975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Rectángulo"/>
          <p:cNvSpPr/>
          <p:nvPr/>
        </p:nvSpPr>
        <p:spPr>
          <a:xfrm rot="20779758">
            <a:off x="531813" y="714375"/>
            <a:ext cx="863600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ES" kern="0" dirty="0">
                <a:latin typeface="Arial Black" pitchFamily="34" charset="0"/>
              </a:rPr>
              <a:t>1º </a:t>
            </a:r>
          </a:p>
          <a:p>
            <a:pPr algn="ctr">
              <a:defRPr/>
            </a:pPr>
            <a:r>
              <a:rPr lang="es-ES" kern="0" dirty="0">
                <a:latin typeface="Arial Black" pitchFamily="34" charset="0"/>
              </a:rPr>
              <a:t>Ciclo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5288" y="504825"/>
            <a:ext cx="8610600" cy="587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Rectángulo"/>
          <p:cNvSpPr/>
          <p:nvPr/>
        </p:nvSpPr>
        <p:spPr>
          <a:xfrm rot="20779758">
            <a:off x="531813" y="714375"/>
            <a:ext cx="863600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ES" kern="0" dirty="0">
                <a:latin typeface="Arial Black" pitchFamily="34" charset="0"/>
              </a:rPr>
              <a:t>1º </a:t>
            </a:r>
          </a:p>
          <a:p>
            <a:pPr algn="ctr">
              <a:defRPr/>
            </a:pPr>
            <a:r>
              <a:rPr lang="es-ES" kern="0" dirty="0">
                <a:latin typeface="Arial Black" pitchFamily="34" charset="0"/>
              </a:rPr>
              <a:t>Ciclo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/>
        </p:nvGraphicFramePr>
        <p:xfrm>
          <a:off x="251520" y="548680"/>
          <a:ext cx="9144000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2 CuadroTexto"/>
          <p:cNvSpPr txBox="1"/>
          <p:nvPr/>
        </p:nvSpPr>
        <p:spPr>
          <a:xfrm>
            <a:off x="3491880" y="476672"/>
            <a:ext cx="2376264" cy="584775"/>
          </a:xfrm>
          <a:prstGeom prst="rect">
            <a:avLst/>
          </a:prstGeom>
          <a:effectLst>
            <a:glow rad="101600">
              <a:srgbClr val="33CC33">
                <a:alpha val="40000"/>
              </a:srgb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s-E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XINCANA</a:t>
            </a:r>
          </a:p>
        </p:txBody>
      </p:sp>
      <p:sp>
        <p:nvSpPr>
          <p:cNvPr id="4" name="3 Rectángulo"/>
          <p:cNvSpPr/>
          <p:nvPr/>
        </p:nvSpPr>
        <p:spPr>
          <a:xfrm rot="21143555">
            <a:off x="304800" y="858838"/>
            <a:ext cx="1257300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ES" kern="0" dirty="0" err="1">
                <a:latin typeface="Arial Black" pitchFamily="34" charset="0"/>
              </a:rPr>
              <a:t>Xincana</a:t>
            </a:r>
            <a:endParaRPr lang="es-ES" kern="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306"/>
          <a:stretch>
            <a:fillRect/>
          </a:stretch>
        </p:blipFill>
        <p:spPr bwMode="auto">
          <a:xfrm>
            <a:off x="2339975" y="115888"/>
            <a:ext cx="4400550" cy="305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87900" y="3429000"/>
            <a:ext cx="41148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755" b="3709"/>
          <a:stretch>
            <a:fillRect/>
          </a:stretch>
        </p:blipFill>
        <p:spPr bwMode="auto">
          <a:xfrm>
            <a:off x="179388" y="3284538"/>
            <a:ext cx="4248150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/>
        </p:nvSpPr>
        <p:spPr>
          <a:xfrm rot="21143555">
            <a:off x="304800" y="858838"/>
            <a:ext cx="1257300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ES" kern="0" dirty="0" err="1">
                <a:latin typeface="Arial Black" pitchFamily="34" charset="0"/>
              </a:rPr>
              <a:t>Xincana</a:t>
            </a:r>
            <a:endParaRPr lang="es-ES" kern="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765" r="3261" b="1825"/>
          <a:stretch>
            <a:fillRect/>
          </a:stretch>
        </p:blipFill>
        <p:spPr bwMode="auto">
          <a:xfrm>
            <a:off x="1547664" y="1340768"/>
            <a:ext cx="6408712" cy="49685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2 CuadroTexto"/>
          <p:cNvSpPr txBox="1"/>
          <p:nvPr/>
        </p:nvSpPr>
        <p:spPr>
          <a:xfrm>
            <a:off x="2843808" y="476672"/>
            <a:ext cx="3816424" cy="461665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s-ES" sz="2400" dirty="0">
                <a:latin typeface="Arial Black" pitchFamily="34" charset="0"/>
              </a:rPr>
              <a:t>ESTUDO DE CINEMA</a:t>
            </a:r>
          </a:p>
        </p:txBody>
      </p:sp>
      <p:sp>
        <p:nvSpPr>
          <p:cNvPr id="5" name="4 Rectángulo"/>
          <p:cNvSpPr/>
          <p:nvPr/>
        </p:nvSpPr>
        <p:spPr>
          <a:xfrm rot="21143555">
            <a:off x="304800" y="858838"/>
            <a:ext cx="1257300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ES" kern="0" dirty="0" err="1">
                <a:latin typeface="Arial Black" pitchFamily="34" charset="0"/>
              </a:rPr>
              <a:t>Xincana</a:t>
            </a:r>
            <a:endParaRPr lang="es-ES" kern="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4 CuadroTexto"/>
          <p:cNvSpPr txBox="1">
            <a:spLocks noChangeArrowheads="1"/>
          </p:cNvSpPr>
          <p:nvPr/>
        </p:nvSpPr>
        <p:spPr bwMode="auto">
          <a:xfrm rot="-667539">
            <a:off x="374650" y="873125"/>
            <a:ext cx="12430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>
                <a:latin typeface="Arial Black" pitchFamily="34" charset="0"/>
              </a:rPr>
              <a:t>Xincana</a:t>
            </a:r>
          </a:p>
        </p:txBody>
      </p:sp>
      <p:grpSp>
        <p:nvGrpSpPr>
          <p:cNvPr id="9" name="8 Grupo"/>
          <p:cNvGrpSpPr/>
          <p:nvPr/>
        </p:nvGrpSpPr>
        <p:grpSpPr>
          <a:xfrm>
            <a:off x="395536" y="367359"/>
            <a:ext cx="8296775" cy="6377336"/>
            <a:chOff x="395536" y="367359"/>
            <a:chExt cx="8296775" cy="6377336"/>
          </a:xfrm>
        </p:grpSpPr>
        <p:pic>
          <p:nvPicPr>
            <p:cNvPr id="17410" name="Picture 2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2022" r="1587" b="905"/>
            <a:stretch>
              <a:fillRect/>
            </a:stretch>
          </p:blipFill>
          <p:spPr bwMode="auto">
            <a:xfrm>
              <a:off x="395536" y="3140968"/>
              <a:ext cx="4243104" cy="328498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093" t="3557" r="1687" b="1968"/>
            <a:stretch>
              <a:fillRect/>
            </a:stretch>
          </p:blipFill>
          <p:spPr bwMode="auto">
            <a:xfrm rot="292467">
              <a:off x="4344828" y="367359"/>
              <a:ext cx="4347483" cy="3312368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grpSp>
          <p:nvGrpSpPr>
            <p:cNvPr id="14" name="13 Grupo"/>
            <p:cNvGrpSpPr/>
            <p:nvPr/>
          </p:nvGrpSpPr>
          <p:grpSpPr>
            <a:xfrm>
              <a:off x="2123728" y="476672"/>
              <a:ext cx="982787" cy="2215848"/>
              <a:chOff x="2123728" y="548680"/>
              <a:chExt cx="982787" cy="2215848"/>
            </a:xfrm>
          </p:grpSpPr>
          <p:pic>
            <p:nvPicPr>
              <p:cNvPr id="2051" name="Picture 3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9FD"/>
                  </a:clrFrom>
                  <a:clrTo>
                    <a:srgbClr val="FFF9FD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123728" y="548680"/>
                <a:ext cx="982787" cy="2215848"/>
              </a:xfrm>
              <a:prstGeom prst="roundRect">
                <a:avLst>
                  <a:gd name="adj" fmla="val 4167"/>
                </a:avLst>
              </a:prstGeom>
              <a:solidFill>
                <a:srgbClr val="FFFFFF"/>
              </a:solidFill>
              <a:ln w="76200" cap="sq">
                <a:solidFill>
                  <a:srgbClr val="EAEAEA"/>
                </a:solidFill>
                <a:miter lim="800000"/>
              </a:ln>
              <a:effectLst>
                <a:reflection blurRad="12700" stA="33000" endPos="28000" dist="5000" dir="5400000" sy="-100000" algn="bl" rotWithShape="0"/>
              </a:effectLst>
              <a:scene3d>
                <a:camera prst="orthographicFront"/>
                <a:lightRig rig="threePt" dir="t">
                  <a:rot lat="0" lon="0" rev="2700000"/>
                </a:lightRig>
              </a:scene3d>
              <a:sp3d contourW="6350">
                <a:bevelT h="38100"/>
                <a:contourClr>
                  <a:srgbClr val="C0C0C0"/>
                </a:contourClr>
              </a:sp3d>
            </p:spPr>
          </p:pic>
          <p:sp>
            <p:nvSpPr>
              <p:cNvPr id="10" name="9 Elipse"/>
              <p:cNvSpPr/>
              <p:nvPr/>
            </p:nvSpPr>
            <p:spPr>
              <a:xfrm>
                <a:off x="2123728" y="548680"/>
                <a:ext cx="360040" cy="504056"/>
              </a:xfrm>
              <a:prstGeom prst="ellipse">
                <a:avLst/>
              </a:prstGeom>
              <a:solidFill>
                <a:schemeClr val="bg1"/>
              </a:solidFill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 l="6000" b="6309"/>
            <a:stretch>
              <a:fillRect/>
            </a:stretch>
          </p:blipFill>
          <p:spPr bwMode="auto">
            <a:xfrm rot="372331">
              <a:off x="5803219" y="3864695"/>
              <a:ext cx="1555894" cy="2880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403350" y="1700213"/>
            <a:ext cx="6408738" cy="12493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0000"/>
              <a:tabLst>
                <a:tab pos="0" algn="l"/>
              </a:tabLst>
            </a:pPr>
            <a:r>
              <a:rPr lang="es-ES_tradnl">
                <a:sym typeface="Wingdings" pitchFamily="2" charset="2"/>
              </a:rPr>
              <a:t>Como un proxecto realmente de Centro, onde: </a:t>
            </a:r>
          </a:p>
          <a:p>
            <a:pPr algn="just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0000"/>
              <a:tabLst>
                <a:tab pos="0" algn="l"/>
              </a:tabLst>
            </a:pPr>
            <a:r>
              <a:rPr lang="es-ES_tradnl">
                <a:sym typeface="Wingdings" pitchFamily="2" charset="2"/>
              </a:rPr>
              <a:t> O coñecemento non estea parcelado por áreas.</a:t>
            </a:r>
          </a:p>
          <a:p>
            <a:pPr algn="just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0000"/>
              <a:tabLst>
                <a:tab pos="0" algn="l"/>
              </a:tabLst>
            </a:pPr>
            <a:r>
              <a:rPr lang="es-ES_tradnl">
                <a:sym typeface="Wingdings" pitchFamily="2" charset="2"/>
              </a:rPr>
              <a:t> Haxa interdisciplinariedade con todas elas.</a:t>
            </a:r>
          </a:p>
          <a:p>
            <a:pPr algn="just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0000"/>
              <a:tabLst>
                <a:tab pos="0" algn="l"/>
              </a:tabLst>
            </a:pPr>
            <a:r>
              <a:rPr lang="es-ES_tradnl">
                <a:sym typeface="Wingdings" pitchFamily="2" charset="2"/>
              </a:rPr>
              <a:t> Nos propoñamos metas comúns e camiñemos xuntos/as.</a:t>
            </a:r>
          </a:p>
        </p:txBody>
      </p:sp>
      <p:sp>
        <p:nvSpPr>
          <p:cNvPr id="4099" name="4 Rectángulo"/>
          <p:cNvSpPr>
            <a:spLocks noChangeArrowheads="1"/>
          </p:cNvSpPr>
          <p:nvPr/>
        </p:nvSpPr>
        <p:spPr bwMode="auto">
          <a:xfrm>
            <a:off x="1331913" y="4149725"/>
            <a:ext cx="432117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0000"/>
              <a:tabLst>
                <a:tab pos="87313" algn="l"/>
              </a:tabLst>
            </a:pPr>
            <a:r>
              <a:rPr lang="es-ES_tradnl">
                <a:sym typeface="Wingdings" pitchFamily="2" charset="2"/>
              </a:rPr>
              <a:t>	 Coordinación entre o profesorado</a:t>
            </a:r>
          </a:p>
          <a:p>
            <a:pPr algn="just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0000"/>
              <a:tabLst>
                <a:tab pos="87313" algn="l"/>
              </a:tabLst>
            </a:pPr>
            <a:r>
              <a:rPr lang="es-ES_tradnl">
                <a:sym typeface="Wingdings" pitchFamily="2" charset="2"/>
              </a:rPr>
              <a:t>	 Planificación </a:t>
            </a:r>
          </a:p>
          <a:p>
            <a:pPr algn="just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70000"/>
              <a:tabLst>
                <a:tab pos="87313" algn="l"/>
              </a:tabLst>
            </a:pPr>
            <a:r>
              <a:rPr lang="es-ES_tradnl">
                <a:sym typeface="Wingdings" pitchFamily="2" charset="2"/>
              </a:rPr>
              <a:t>	 Recursos	</a:t>
            </a:r>
            <a:endParaRPr lang="es-ES"/>
          </a:p>
        </p:txBody>
      </p:sp>
      <p:sp>
        <p:nvSpPr>
          <p:cNvPr id="6" name="1 Título"/>
          <p:cNvSpPr txBox="1">
            <a:spLocks/>
          </p:cNvSpPr>
          <p:nvPr/>
        </p:nvSpPr>
        <p:spPr bwMode="auto">
          <a:xfrm>
            <a:off x="2051720" y="3356992"/>
            <a:ext cx="5256584" cy="648072"/>
          </a:xfrm>
          <a:prstGeom prst="rect">
            <a:avLst/>
          </a:prstGeom>
          <a:gradFill flip="none" rotWithShape="1">
            <a:gsLst>
              <a:gs pos="0">
                <a:srgbClr val="F0C878">
                  <a:tint val="66000"/>
                  <a:satMod val="160000"/>
                </a:srgbClr>
              </a:gs>
              <a:gs pos="50000">
                <a:srgbClr val="F0C878">
                  <a:tint val="44500"/>
                  <a:satMod val="160000"/>
                </a:srgbClr>
              </a:gs>
              <a:gs pos="100000">
                <a:srgbClr val="F0C87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4000" kern="0" dirty="0">
                <a:solidFill>
                  <a:schemeClr val="tx2"/>
                </a:solidFill>
                <a:latin typeface="Arial Black" pitchFamily="34" charset="0"/>
                <a:ea typeface="+mj-ea"/>
                <a:cs typeface="+mj-cs"/>
              </a:rPr>
              <a:t>Que necesitamos</a:t>
            </a:r>
          </a:p>
        </p:txBody>
      </p:sp>
      <p:sp>
        <p:nvSpPr>
          <p:cNvPr id="9" name="1 Título"/>
          <p:cNvSpPr txBox="1">
            <a:spLocks/>
          </p:cNvSpPr>
          <p:nvPr/>
        </p:nvSpPr>
        <p:spPr bwMode="auto">
          <a:xfrm>
            <a:off x="1835696" y="620688"/>
            <a:ext cx="6840760" cy="648072"/>
          </a:xfrm>
          <a:prstGeom prst="rect">
            <a:avLst/>
          </a:prstGeom>
          <a:gradFill flip="none" rotWithShape="1">
            <a:gsLst>
              <a:gs pos="0">
                <a:srgbClr val="F0C878">
                  <a:tint val="66000"/>
                  <a:satMod val="160000"/>
                </a:srgbClr>
              </a:gs>
              <a:gs pos="50000">
                <a:srgbClr val="F0C878">
                  <a:tint val="44500"/>
                  <a:satMod val="160000"/>
                </a:srgbClr>
              </a:gs>
              <a:gs pos="100000">
                <a:srgbClr val="F0C87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4000" dirty="0">
                <a:solidFill>
                  <a:schemeClr val="tx1"/>
                </a:solidFill>
                <a:latin typeface="Arial Black" pitchFamily="34" charset="0"/>
              </a:rPr>
              <a:t>Como o </a:t>
            </a:r>
            <a:r>
              <a:rPr lang="es-ES" sz="4000" dirty="0" err="1">
                <a:solidFill>
                  <a:schemeClr val="tx1"/>
                </a:solidFill>
                <a:latin typeface="Arial Black" pitchFamily="34" charset="0"/>
              </a:rPr>
              <a:t>plantexamos</a:t>
            </a:r>
            <a:endParaRPr lang="es-ES" sz="4000" kern="0" dirty="0">
              <a:solidFill>
                <a:schemeClr val="tx1"/>
              </a:solidFill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467544" y="5229200"/>
            <a:ext cx="8424936" cy="133882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  <a:defRPr/>
            </a:pPr>
            <a:r>
              <a:rPr lang="es-ES_tradnl" dirty="0">
                <a:sym typeface="Wingdings" pitchFamily="2" charset="2"/>
              </a:rPr>
              <a:t>     A BIBLIOTECA será o centro </a:t>
            </a:r>
            <a:r>
              <a:rPr lang="es-ES_tradnl" dirty="0" err="1">
                <a:sym typeface="Wingdings" pitchFamily="2" charset="2"/>
              </a:rPr>
              <a:t>ao</a:t>
            </a:r>
            <a:r>
              <a:rPr lang="es-ES_tradnl" dirty="0">
                <a:sym typeface="Wingdings" pitchFamily="2" charset="2"/>
              </a:rPr>
              <a:t> redor do cal se </a:t>
            </a:r>
            <a:r>
              <a:rPr lang="es-ES_tradnl" dirty="0" err="1">
                <a:sym typeface="Wingdings" pitchFamily="2" charset="2"/>
              </a:rPr>
              <a:t>desenvolva</a:t>
            </a:r>
            <a:r>
              <a:rPr lang="es-ES_tradnl" dirty="0">
                <a:sym typeface="Wingdings" pitchFamily="2" charset="2"/>
              </a:rPr>
              <a:t> todo o </a:t>
            </a:r>
            <a:r>
              <a:rPr lang="es-ES_tradnl" dirty="0" err="1">
                <a:sym typeface="Wingdings" pitchFamily="2" charset="2"/>
              </a:rPr>
              <a:t>proxecto</a:t>
            </a:r>
            <a:r>
              <a:rPr lang="es-ES_tradnl" dirty="0">
                <a:sym typeface="Wingdings" pitchFamily="2" charset="2"/>
              </a:rPr>
              <a:t>. A que nos aporte os recursos e os medios, desde a que se elabore un plan de </a:t>
            </a:r>
            <a:r>
              <a:rPr lang="es-ES_tradnl" dirty="0" err="1">
                <a:sym typeface="Wingdings" pitchFamily="2" charset="2"/>
              </a:rPr>
              <a:t>traballo</a:t>
            </a:r>
            <a:r>
              <a:rPr lang="es-ES_tradnl" dirty="0">
                <a:sym typeface="Wingdings" pitchFamily="2" charset="2"/>
              </a:rPr>
              <a:t> e </a:t>
            </a:r>
            <a:r>
              <a:rPr lang="es-ES_tradnl" dirty="0" err="1">
                <a:sym typeface="Wingdings" pitchFamily="2" charset="2"/>
              </a:rPr>
              <a:t>unhas</a:t>
            </a:r>
            <a:r>
              <a:rPr lang="es-ES_tradnl" dirty="0">
                <a:sym typeface="Wingdings" pitchFamily="2" charset="2"/>
              </a:rPr>
              <a:t> </a:t>
            </a:r>
            <a:r>
              <a:rPr lang="es-ES_tradnl" dirty="0" err="1">
                <a:sym typeface="Wingdings" pitchFamily="2" charset="2"/>
              </a:rPr>
              <a:t>propostas</a:t>
            </a:r>
            <a:r>
              <a:rPr lang="es-ES_tradnl" dirty="0">
                <a:sym typeface="Wingdings" pitchFamily="2" charset="2"/>
              </a:rPr>
              <a:t> e a que nos leve a aunar e compartir </a:t>
            </a:r>
            <a:r>
              <a:rPr lang="es-ES_tradnl" dirty="0" err="1">
                <a:sym typeface="Wingdings" pitchFamily="2" charset="2"/>
              </a:rPr>
              <a:t>esforzos</a:t>
            </a:r>
            <a:r>
              <a:rPr lang="es-ES_tradnl" dirty="0">
                <a:sym typeface="Wingdings" pitchFamily="2" charset="2"/>
              </a:rPr>
              <a:t>.</a:t>
            </a:r>
            <a:endParaRPr lang="es-ES" dirty="0"/>
          </a:p>
        </p:txBody>
      </p:sp>
      <p:sp>
        <p:nvSpPr>
          <p:cNvPr id="8" name="7 CuadroTexto"/>
          <p:cNvSpPr txBox="1"/>
          <p:nvPr/>
        </p:nvSpPr>
        <p:spPr>
          <a:xfrm rot="20823480">
            <a:off x="492125" y="885825"/>
            <a:ext cx="102711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000" kern="0" dirty="0">
                <a:latin typeface="Arial Black" pitchFamily="34" charset="0"/>
              </a:rPr>
              <a:t>PDI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3059832" y="476672"/>
            <a:ext cx="3240360" cy="461665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s-ES" sz="2400" dirty="0">
                <a:latin typeface="Arial Black" pitchFamily="34" charset="0"/>
              </a:rPr>
              <a:t>SALA DE CINEMA</a:t>
            </a:r>
          </a:p>
        </p:txBody>
      </p:sp>
      <p:sp>
        <p:nvSpPr>
          <p:cNvPr id="8" name="7 Rectángulo"/>
          <p:cNvSpPr/>
          <p:nvPr/>
        </p:nvSpPr>
        <p:spPr>
          <a:xfrm rot="21143555">
            <a:off x="304800" y="858838"/>
            <a:ext cx="1257300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ES" kern="0" dirty="0" err="1">
                <a:latin typeface="Arial Black" pitchFamily="34" charset="0"/>
              </a:rPr>
              <a:t>Xincana</a:t>
            </a:r>
            <a:endParaRPr lang="es-ES" kern="0" dirty="0">
              <a:latin typeface="Arial Black" pitchFamily="34" charset="0"/>
            </a:endParaRPr>
          </a:p>
        </p:txBody>
      </p:sp>
      <p:grpSp>
        <p:nvGrpSpPr>
          <p:cNvPr id="16" name="15 Grupo"/>
          <p:cNvGrpSpPr/>
          <p:nvPr/>
        </p:nvGrpSpPr>
        <p:grpSpPr>
          <a:xfrm>
            <a:off x="755650" y="1268413"/>
            <a:ext cx="7920038" cy="5380037"/>
            <a:chOff x="755650" y="1268413"/>
            <a:chExt cx="7920038" cy="5380037"/>
          </a:xfrm>
        </p:grpSpPr>
        <p:pic>
          <p:nvPicPr>
            <p:cNvPr id="18435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l="3384" t="4102" r="1357"/>
            <a:stretch>
              <a:fillRect/>
            </a:stretch>
          </p:blipFill>
          <p:spPr bwMode="auto">
            <a:xfrm>
              <a:off x="4859338" y="1301750"/>
              <a:ext cx="3816350" cy="2884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36" name="Picture 4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115" t="8398" r="12155"/>
            <a:stretch>
              <a:fillRect/>
            </a:stretch>
          </p:blipFill>
          <p:spPr bwMode="auto">
            <a:xfrm>
              <a:off x="755650" y="4292600"/>
              <a:ext cx="2951163" cy="2355850"/>
            </a:xfrm>
            <a:prstGeom prst="rect">
              <a:avLst/>
            </a:prstGeom>
            <a:noFill/>
            <a:ln w="222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8438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 l="8929" t="6679" r="5357" b="15379"/>
            <a:stretch>
              <a:fillRect/>
            </a:stretch>
          </p:blipFill>
          <p:spPr bwMode="auto">
            <a:xfrm>
              <a:off x="1763713" y="1268413"/>
              <a:ext cx="2160587" cy="1571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9" name="18 Grupo"/>
            <p:cNvGrpSpPr>
              <a:grpSpLocks/>
            </p:cNvGrpSpPr>
            <p:nvPr/>
          </p:nvGrpSpPr>
          <p:grpSpPr bwMode="auto">
            <a:xfrm>
              <a:off x="1619250" y="2997200"/>
              <a:ext cx="2190750" cy="820738"/>
              <a:chOff x="827584" y="2977512"/>
              <a:chExt cx="2189774" cy="820875"/>
            </a:xfrm>
          </p:grpSpPr>
          <p:pic>
            <p:nvPicPr>
              <p:cNvPr id="18439" name="Picture 7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35437" t="31746" r="28535" b="37247"/>
              <a:stretch>
                <a:fillRect/>
              </a:stretch>
            </p:blipFill>
            <p:spPr bwMode="auto">
              <a:xfrm rot="21191521">
                <a:off x="827584" y="3055374"/>
                <a:ext cx="1027768" cy="707640"/>
              </a:xfrm>
              <a:prstGeom prst="roundRect">
                <a:avLst>
                  <a:gd name="adj" fmla="val 4167"/>
                </a:avLst>
              </a:prstGeom>
              <a:solidFill>
                <a:srgbClr val="FFFFFF"/>
              </a:solidFill>
              <a:ln w="76200" cap="sq">
                <a:solidFill>
                  <a:srgbClr val="292929"/>
                </a:solidFill>
                <a:miter lim="800000"/>
              </a:ln>
              <a:effectLst>
                <a:reflection blurRad="12700" stA="28000" endPos="28000" dist="5000" dir="5400000" sy="-100000" algn="bl" rotWithShape="0"/>
              </a:effectLst>
              <a:scene3d>
                <a:camera prst="orthographicFront"/>
                <a:lightRig rig="threePt" dir="t">
                  <a:rot lat="0" lon="0" rev="2700000"/>
                </a:lightRig>
              </a:scene3d>
              <a:sp3d>
                <a:bevelT h="38100"/>
                <a:contourClr>
                  <a:srgbClr val="C0C0C0"/>
                </a:contourClr>
              </a:sp3d>
            </p:spPr>
          </p:pic>
          <p:pic>
            <p:nvPicPr>
              <p:cNvPr id="18440" name="Picture 8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36319" t="29531" r="30607" b="33556"/>
              <a:stretch>
                <a:fillRect/>
              </a:stretch>
            </p:blipFill>
            <p:spPr bwMode="auto">
              <a:xfrm rot="416666">
                <a:off x="2097973" y="2977512"/>
                <a:ext cx="919385" cy="820875"/>
              </a:xfrm>
              <a:prstGeom prst="roundRect">
                <a:avLst>
                  <a:gd name="adj" fmla="val 4167"/>
                </a:avLst>
              </a:prstGeom>
              <a:solidFill>
                <a:srgbClr val="FFFFFF"/>
              </a:solidFill>
              <a:ln w="76200" cap="sq">
                <a:solidFill>
                  <a:srgbClr val="292929"/>
                </a:solidFill>
                <a:miter lim="800000"/>
              </a:ln>
              <a:effectLst>
                <a:reflection blurRad="12700" stA="28000" endPos="28000" dist="5000" dir="5400000" sy="-100000" algn="bl" rotWithShape="0"/>
              </a:effectLst>
              <a:scene3d>
                <a:camera prst="orthographicFront"/>
                <a:lightRig rig="threePt" dir="t">
                  <a:rot lat="0" lon="0" rev="2700000"/>
                </a:lightRig>
              </a:scene3d>
              <a:sp3d>
                <a:bevelT h="38100"/>
                <a:contourClr>
                  <a:srgbClr val="C0C0C0"/>
                </a:contourClr>
              </a:sp3d>
            </p:spPr>
          </p:pic>
        </p:grpSp>
        <p:grpSp>
          <p:nvGrpSpPr>
            <p:cNvPr id="18" name="17 Grupo"/>
            <p:cNvGrpSpPr>
              <a:grpSpLocks/>
            </p:cNvGrpSpPr>
            <p:nvPr/>
          </p:nvGrpSpPr>
          <p:grpSpPr bwMode="auto">
            <a:xfrm>
              <a:off x="4787900" y="4292600"/>
              <a:ext cx="3671888" cy="2232025"/>
              <a:chOff x="4499992" y="4149080"/>
              <a:chExt cx="3672409" cy="2232247"/>
            </a:xfrm>
          </p:grpSpPr>
          <p:pic>
            <p:nvPicPr>
              <p:cNvPr id="46090" name="Picture 2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55759" t="14497" b="6796"/>
              <a:stretch>
                <a:fillRect/>
              </a:stretch>
            </p:blipFill>
            <p:spPr bwMode="auto">
              <a:xfrm>
                <a:off x="6588225" y="4616874"/>
                <a:ext cx="1584176" cy="17644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46091" name="16 Grupo"/>
              <p:cNvGrpSpPr>
                <a:grpSpLocks/>
              </p:cNvGrpSpPr>
              <p:nvPr/>
            </p:nvGrpSpPr>
            <p:grpSpPr bwMode="auto">
              <a:xfrm>
                <a:off x="4499992" y="4149080"/>
                <a:ext cx="2232248" cy="1584176"/>
                <a:chOff x="4499992" y="4149080"/>
                <a:chExt cx="2232248" cy="1584176"/>
              </a:xfrm>
            </p:grpSpPr>
            <p:sp>
              <p:nvSpPr>
                <p:cNvPr id="15" name="14 Llamada ovalada"/>
                <p:cNvSpPr/>
                <p:nvPr/>
              </p:nvSpPr>
              <p:spPr>
                <a:xfrm>
                  <a:off x="4499992" y="4149080"/>
                  <a:ext cx="2232342" cy="1584483"/>
                </a:xfrm>
                <a:prstGeom prst="wedgeEllipseCallout">
                  <a:avLst>
                    <a:gd name="adj1" fmla="val 74595"/>
                    <a:gd name="adj2" fmla="val 13509"/>
                  </a:avLst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/>
                </a:p>
              </p:txBody>
            </p:sp>
            <p:sp>
              <p:nvSpPr>
                <p:cNvPr id="46093" name="15 CuadroTexto"/>
                <p:cNvSpPr txBox="1">
                  <a:spLocks noChangeArrowheads="1"/>
                </p:cNvSpPr>
                <p:nvPr/>
              </p:nvSpPr>
              <p:spPr bwMode="auto">
                <a:xfrm>
                  <a:off x="4716016" y="4437112"/>
                  <a:ext cx="1944216" cy="83099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just"/>
                  <a:r>
                    <a:rPr lang="es-ES" sz="1200">
                      <a:latin typeface="TypewriterRough"/>
                    </a:rPr>
                    <a:t>Xa sabedes, ao que </a:t>
                  </a:r>
                </a:p>
                <a:p>
                  <a:pPr algn="just"/>
                  <a:r>
                    <a:rPr lang="es-ES" sz="1200">
                      <a:latin typeface="TypewriterRough"/>
                    </a:rPr>
                    <a:t>se porte mal aquií, </a:t>
                  </a:r>
                </a:p>
                <a:p>
                  <a:pPr algn="just"/>
                  <a:r>
                    <a:rPr lang="es-ES" sz="1200">
                      <a:latin typeface="TypewriterRough"/>
                    </a:rPr>
                    <a:t>cóontolle o final da pelíicula!!</a:t>
                  </a:r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2411760" y="476672"/>
            <a:ext cx="4248472" cy="461665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s-ES" sz="2400" dirty="0">
                <a:latin typeface="Arial Black" pitchFamily="34" charset="0"/>
              </a:rPr>
              <a:t>CASTELO DE DRÁCULA</a:t>
            </a:r>
          </a:p>
        </p:txBody>
      </p:sp>
      <p:sp>
        <p:nvSpPr>
          <p:cNvPr id="6" name="5 Rectángulo"/>
          <p:cNvSpPr/>
          <p:nvPr/>
        </p:nvSpPr>
        <p:spPr>
          <a:xfrm rot="21143555">
            <a:off x="304800" y="858838"/>
            <a:ext cx="1257300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ES" kern="0" dirty="0" err="1">
                <a:latin typeface="Arial Black" pitchFamily="34" charset="0"/>
              </a:rPr>
              <a:t>Xincana</a:t>
            </a:r>
            <a:endParaRPr lang="es-ES" kern="0" dirty="0">
              <a:latin typeface="Arial Black" pitchFamily="34" charset="0"/>
            </a:endParaRPr>
          </a:p>
        </p:txBody>
      </p:sp>
      <p:grpSp>
        <p:nvGrpSpPr>
          <p:cNvPr id="7" name="6 Grupo"/>
          <p:cNvGrpSpPr/>
          <p:nvPr/>
        </p:nvGrpSpPr>
        <p:grpSpPr>
          <a:xfrm>
            <a:off x="684213" y="1149474"/>
            <a:ext cx="7848400" cy="5519886"/>
            <a:chOff x="684213" y="1149474"/>
            <a:chExt cx="7848400" cy="5519886"/>
          </a:xfrm>
        </p:grpSpPr>
        <p:pic>
          <p:nvPicPr>
            <p:cNvPr id="19458" name="Picture 2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766" t="5157" r="14227" b="11281"/>
            <a:stretch>
              <a:fillRect/>
            </a:stretch>
          </p:blipFill>
          <p:spPr bwMode="auto">
            <a:xfrm>
              <a:off x="5796136" y="1196752"/>
              <a:ext cx="2736477" cy="5080059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38100" cap="sq">
              <a:solidFill>
                <a:srgbClr val="292929"/>
              </a:solidFill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pic>
          <p:nvPicPr>
            <p:cNvPr id="1945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6129" t="8145" r="10938" b="10216"/>
            <a:stretch>
              <a:fillRect/>
            </a:stretch>
          </p:blipFill>
          <p:spPr bwMode="auto">
            <a:xfrm>
              <a:off x="684213" y="3789635"/>
              <a:ext cx="3887787" cy="2879725"/>
            </a:xfrm>
            <a:prstGeom prst="roundRect">
              <a:avLst>
                <a:gd name="adj" fmla="val 16667"/>
              </a:avLst>
            </a:prstGeom>
            <a:ln w="28575">
              <a:solidFill>
                <a:schemeClr val="tx2"/>
              </a:solidFill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7112" name="Picture 8" descr="DSC07946"/>
            <p:cNvPicPr>
              <a:picLocks noChangeAspect="1" noChangeArrowheads="1"/>
            </p:cNvPicPr>
            <p:nvPr/>
          </p:nvPicPr>
          <p:blipFill>
            <a:blip r:embed="rId4" cstate="print"/>
            <a:srcRect l="13823"/>
            <a:stretch>
              <a:fillRect/>
            </a:stretch>
          </p:blipFill>
          <p:spPr bwMode="auto">
            <a:xfrm>
              <a:off x="2483768" y="1149474"/>
              <a:ext cx="2874963" cy="2495550"/>
            </a:xfrm>
            <a:prstGeom prst="roundRect">
              <a:avLst>
                <a:gd name="adj" fmla="val 16667"/>
              </a:avLst>
            </a:prstGeom>
            <a:ln w="28575">
              <a:solidFill>
                <a:schemeClr val="tx1"/>
              </a:solidFill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3131840" y="404664"/>
            <a:ext cx="3600400" cy="646331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s-ES" sz="3600" dirty="0">
                <a:latin typeface="Arial Black" pitchFamily="34" charset="0"/>
              </a:rPr>
              <a:t>DISNEYLAND</a:t>
            </a:r>
          </a:p>
        </p:txBody>
      </p:sp>
      <p:sp>
        <p:nvSpPr>
          <p:cNvPr id="6" name="5 Rectángulo"/>
          <p:cNvSpPr/>
          <p:nvPr/>
        </p:nvSpPr>
        <p:spPr>
          <a:xfrm rot="21143555">
            <a:off x="304800" y="858838"/>
            <a:ext cx="1257300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ES" kern="0" dirty="0" err="1">
                <a:latin typeface="Arial Black" pitchFamily="34" charset="0"/>
              </a:rPr>
              <a:t>Xincana</a:t>
            </a:r>
            <a:endParaRPr lang="es-ES" kern="0" dirty="0">
              <a:latin typeface="Arial Black" pitchFamily="34" charset="0"/>
            </a:endParaRPr>
          </a:p>
        </p:txBody>
      </p:sp>
      <p:grpSp>
        <p:nvGrpSpPr>
          <p:cNvPr id="8" name="7 Grupo"/>
          <p:cNvGrpSpPr/>
          <p:nvPr/>
        </p:nvGrpSpPr>
        <p:grpSpPr>
          <a:xfrm>
            <a:off x="251520" y="1340768"/>
            <a:ext cx="8568952" cy="5328592"/>
            <a:chOff x="251520" y="1340768"/>
            <a:chExt cx="8568952" cy="5328592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4255" t="15059" r="16293" b="2354"/>
            <a:stretch>
              <a:fillRect/>
            </a:stretch>
          </p:blipFill>
          <p:spPr bwMode="auto">
            <a:xfrm>
              <a:off x="1403648" y="1412776"/>
              <a:ext cx="3960440" cy="312034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7805"/>
            <a:stretch>
              <a:fillRect/>
            </a:stretch>
          </p:blipFill>
          <p:spPr bwMode="auto">
            <a:xfrm>
              <a:off x="6156176" y="1340768"/>
              <a:ext cx="2664296" cy="494635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131840" y="4725144"/>
              <a:ext cx="2880320" cy="193965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1520" y="4725144"/>
              <a:ext cx="2619375" cy="194421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3491880" y="620688"/>
            <a:ext cx="2016224" cy="461665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s-ES" sz="2400" dirty="0">
                <a:latin typeface="Arial Black" pitchFamily="34" charset="0"/>
              </a:rPr>
              <a:t>FAR WEST</a:t>
            </a:r>
          </a:p>
        </p:txBody>
      </p:sp>
      <p:sp>
        <p:nvSpPr>
          <p:cNvPr id="49157" name="3 CuadroTexto"/>
          <p:cNvSpPr txBox="1">
            <a:spLocks noChangeArrowheads="1"/>
          </p:cNvSpPr>
          <p:nvPr/>
        </p:nvSpPr>
        <p:spPr bwMode="auto">
          <a:xfrm rot="-795208">
            <a:off x="341313" y="900113"/>
            <a:ext cx="12239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>
                <a:latin typeface="Arial Black" pitchFamily="34" charset="0"/>
              </a:rPr>
              <a:t>Western</a:t>
            </a:r>
          </a:p>
        </p:txBody>
      </p:sp>
      <p:grpSp>
        <p:nvGrpSpPr>
          <p:cNvPr id="7" name="6 Grupo"/>
          <p:cNvGrpSpPr/>
          <p:nvPr/>
        </p:nvGrpSpPr>
        <p:grpSpPr>
          <a:xfrm>
            <a:off x="971600" y="764704"/>
            <a:ext cx="7416824" cy="5544616"/>
            <a:chOff x="971600" y="764704"/>
            <a:chExt cx="7416824" cy="5544616"/>
          </a:xfrm>
        </p:grpSpPr>
        <p:pic>
          <p:nvPicPr>
            <p:cNvPr id="2150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5000" t="4525" r="7500" b="1963"/>
            <a:stretch>
              <a:fillRect/>
            </a:stretch>
          </p:blipFill>
          <p:spPr bwMode="auto">
            <a:xfrm>
              <a:off x="971600" y="1844824"/>
              <a:ext cx="2520280" cy="44644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507" name="Picture 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142" t="7108" r="2601" b="2859"/>
            <a:stretch>
              <a:fillRect/>
            </a:stretch>
          </p:blipFill>
          <p:spPr bwMode="auto">
            <a:xfrm>
              <a:off x="4067944" y="3284984"/>
              <a:ext cx="4320480" cy="2736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508" name="Picture 4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044" t="3467" r="5623" b="6403"/>
            <a:stretch>
              <a:fillRect/>
            </a:stretch>
          </p:blipFill>
          <p:spPr bwMode="auto">
            <a:xfrm>
              <a:off x="6156176" y="764704"/>
              <a:ext cx="2160240" cy="1872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2699792" y="476672"/>
            <a:ext cx="4464496" cy="461665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s-ES" sz="2400" dirty="0">
                <a:latin typeface="Arial Black" pitchFamily="34" charset="0"/>
              </a:rPr>
              <a:t>TEATRO DE HOLLYWOOD</a:t>
            </a:r>
          </a:p>
        </p:txBody>
      </p:sp>
      <p:sp>
        <p:nvSpPr>
          <p:cNvPr id="6" name="5 Rectángulo"/>
          <p:cNvSpPr/>
          <p:nvPr/>
        </p:nvSpPr>
        <p:spPr>
          <a:xfrm rot="21143555">
            <a:off x="304800" y="858838"/>
            <a:ext cx="1257300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ES" kern="0" dirty="0" err="1">
                <a:latin typeface="Arial Black" pitchFamily="34" charset="0"/>
              </a:rPr>
              <a:t>Xincana</a:t>
            </a:r>
            <a:endParaRPr lang="es-ES" kern="0" dirty="0">
              <a:latin typeface="Arial Black" pitchFamily="34" charset="0"/>
            </a:endParaRPr>
          </a:p>
        </p:txBody>
      </p:sp>
      <p:grpSp>
        <p:nvGrpSpPr>
          <p:cNvPr id="8" name="7 Grupo"/>
          <p:cNvGrpSpPr/>
          <p:nvPr/>
        </p:nvGrpSpPr>
        <p:grpSpPr>
          <a:xfrm>
            <a:off x="539552" y="1268760"/>
            <a:ext cx="8418487" cy="5448821"/>
            <a:chOff x="539552" y="1268760"/>
            <a:chExt cx="8418487" cy="5448821"/>
          </a:xfrm>
        </p:grpSpPr>
        <p:pic>
          <p:nvPicPr>
            <p:cNvPr id="2253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5000" t="5127" r="7500" b="4281"/>
            <a:stretch>
              <a:fillRect/>
            </a:stretch>
          </p:blipFill>
          <p:spPr bwMode="auto">
            <a:xfrm>
              <a:off x="539552" y="2132856"/>
              <a:ext cx="2520280" cy="38164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01600">
                <a:srgbClr val="FF0000">
                  <a:alpha val="40000"/>
                </a:srgb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532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l="1967" t="1503" r="4056"/>
            <a:stretch>
              <a:fillRect/>
            </a:stretch>
          </p:blipFill>
          <p:spPr bwMode="auto">
            <a:xfrm>
              <a:off x="3347864" y="4077072"/>
              <a:ext cx="3240360" cy="2486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01600">
                <a:srgbClr val="FF0000">
                  <a:alpha val="40000"/>
                </a:srgb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533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 t="5411"/>
            <a:stretch>
              <a:fillRect/>
            </a:stretch>
          </p:blipFill>
          <p:spPr bwMode="auto">
            <a:xfrm>
              <a:off x="6948264" y="3356992"/>
              <a:ext cx="2009775" cy="3360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01600">
                <a:srgbClr val="FF0000">
                  <a:alpha val="40000"/>
                </a:srgb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531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 l="5777" t="8896" r="2141" b="5831"/>
            <a:stretch>
              <a:fillRect/>
            </a:stretch>
          </p:blipFill>
          <p:spPr bwMode="auto">
            <a:xfrm>
              <a:off x="4283968" y="1268760"/>
              <a:ext cx="3096344" cy="2448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01600">
                <a:srgbClr val="FF0000">
                  <a:alpha val="40000"/>
                </a:srgb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>
            <a:off x="4211638" y="4581525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6 CuadroTexto"/>
          <p:cNvSpPr txBox="1"/>
          <p:nvPr/>
        </p:nvSpPr>
        <p:spPr>
          <a:xfrm>
            <a:off x="1907704" y="332656"/>
            <a:ext cx="3672408" cy="461665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s-ES" sz="2400" dirty="0">
                <a:latin typeface="Arial Black" pitchFamily="34" charset="0"/>
              </a:rPr>
              <a:t>Os </a:t>
            </a:r>
            <a:r>
              <a:rPr lang="es-ES" sz="2400" dirty="0" err="1">
                <a:latin typeface="Arial Black" pitchFamily="34" charset="0"/>
              </a:rPr>
              <a:t>snacks</a:t>
            </a:r>
            <a:r>
              <a:rPr lang="es-ES" sz="2400" dirty="0">
                <a:latin typeface="Arial Black" pitchFamily="34" charset="0"/>
              </a:rPr>
              <a:t> e </a:t>
            </a:r>
            <a:r>
              <a:rPr lang="es-ES" sz="2400" dirty="0" err="1">
                <a:latin typeface="Arial Black" pitchFamily="34" charset="0"/>
              </a:rPr>
              <a:t>demais</a:t>
            </a:r>
            <a:endParaRPr lang="es-ES" sz="2400" dirty="0">
              <a:latin typeface="Arial Black" pitchFamily="34" charset="0"/>
            </a:endParaRPr>
          </a:p>
        </p:txBody>
      </p:sp>
      <p:sp>
        <p:nvSpPr>
          <p:cNvPr id="10" name="9 Rectángulo"/>
          <p:cNvSpPr/>
          <p:nvPr/>
        </p:nvSpPr>
        <p:spPr>
          <a:xfrm rot="21143555">
            <a:off x="304800" y="858838"/>
            <a:ext cx="1257300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ES" kern="0" dirty="0" err="1">
                <a:latin typeface="Arial Black" pitchFamily="34" charset="0"/>
              </a:rPr>
              <a:t>Xincana</a:t>
            </a:r>
            <a:endParaRPr lang="es-ES" kern="0" dirty="0">
              <a:latin typeface="Arial Black" pitchFamily="34" charset="0"/>
            </a:endParaRPr>
          </a:p>
        </p:txBody>
      </p:sp>
      <p:grpSp>
        <p:nvGrpSpPr>
          <p:cNvPr id="15" name="14 Grupo"/>
          <p:cNvGrpSpPr/>
          <p:nvPr/>
        </p:nvGrpSpPr>
        <p:grpSpPr>
          <a:xfrm>
            <a:off x="539552" y="980728"/>
            <a:ext cx="8275385" cy="5552300"/>
            <a:chOff x="539552" y="980728"/>
            <a:chExt cx="8275385" cy="555230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4539" r="2194"/>
            <a:stretch>
              <a:fillRect/>
            </a:stretch>
          </p:blipFill>
          <p:spPr bwMode="auto">
            <a:xfrm rot="620020">
              <a:off x="5580112" y="980728"/>
              <a:ext cx="3210297" cy="237038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t="1365"/>
            <a:stretch>
              <a:fillRect/>
            </a:stretch>
          </p:blipFill>
          <p:spPr bwMode="auto">
            <a:xfrm>
              <a:off x="539552" y="2708920"/>
              <a:ext cx="2736304" cy="382410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t="13492" b="10954"/>
            <a:stretch>
              <a:fillRect/>
            </a:stretch>
          </p:blipFill>
          <p:spPr bwMode="auto">
            <a:xfrm rot="980713">
              <a:off x="6104386" y="4571042"/>
              <a:ext cx="2710551" cy="155643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13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323326">
              <a:off x="3787510" y="3745705"/>
              <a:ext cx="2228850" cy="180022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14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 t="20750"/>
            <a:stretch>
              <a:fillRect/>
            </a:stretch>
          </p:blipFill>
          <p:spPr bwMode="auto">
            <a:xfrm rot="483086">
              <a:off x="3036198" y="1405805"/>
              <a:ext cx="2088232" cy="186594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27313" y="908050"/>
            <a:ext cx="6372225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CuadroTexto"/>
          <p:cNvSpPr txBox="1"/>
          <p:nvPr/>
        </p:nvSpPr>
        <p:spPr>
          <a:xfrm>
            <a:off x="3347864" y="404664"/>
            <a:ext cx="2232248" cy="523220"/>
          </a:xfrm>
          <a:prstGeom prst="rect">
            <a:avLst/>
          </a:prstGeom>
          <a:effectLst>
            <a:glow rad="101600">
              <a:srgbClr val="33CC33">
                <a:alpha val="40000"/>
              </a:srgb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s-ES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PLÁSTICA</a:t>
            </a:r>
          </a:p>
        </p:txBody>
      </p:sp>
      <p:sp>
        <p:nvSpPr>
          <p:cNvPr id="52229" name="3 CuadroTexto"/>
          <p:cNvSpPr txBox="1">
            <a:spLocks noChangeArrowheads="1"/>
          </p:cNvSpPr>
          <p:nvPr/>
        </p:nvSpPr>
        <p:spPr bwMode="auto">
          <a:xfrm rot="-601029">
            <a:off x="234950" y="623888"/>
            <a:ext cx="13716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1600">
                <a:latin typeface="Arial Black" pitchFamily="34" charset="0"/>
              </a:rPr>
              <a:t>Xoguetes ópticos</a:t>
            </a:r>
          </a:p>
        </p:txBody>
      </p:sp>
      <p:grpSp>
        <p:nvGrpSpPr>
          <p:cNvPr id="7" name="6 Grupo"/>
          <p:cNvGrpSpPr>
            <a:grpSpLocks/>
          </p:cNvGrpSpPr>
          <p:nvPr/>
        </p:nvGrpSpPr>
        <p:grpSpPr bwMode="auto">
          <a:xfrm>
            <a:off x="179388" y="2276475"/>
            <a:ext cx="2376487" cy="3313113"/>
            <a:chOff x="323528" y="2492896"/>
            <a:chExt cx="1949227" cy="2952328"/>
          </a:xfrm>
        </p:grpSpPr>
        <p:pic>
          <p:nvPicPr>
            <p:cNvPr id="52231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1723" t="8495" r="51782" b="2316"/>
            <a:stretch>
              <a:fillRect/>
            </a:stretch>
          </p:blipFill>
          <p:spPr bwMode="auto">
            <a:xfrm>
              <a:off x="323528" y="2492896"/>
              <a:ext cx="1944216" cy="1512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23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53384" t="12741" b="2316"/>
            <a:stretch>
              <a:fillRect/>
            </a:stretch>
          </p:blipFill>
          <p:spPr bwMode="auto">
            <a:xfrm>
              <a:off x="323528" y="4005064"/>
              <a:ext cx="1949227" cy="1440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125538"/>
            <a:ext cx="4267200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7 Grupo"/>
          <p:cNvGrpSpPr>
            <a:grpSpLocks/>
          </p:cNvGrpSpPr>
          <p:nvPr/>
        </p:nvGrpSpPr>
        <p:grpSpPr bwMode="auto">
          <a:xfrm>
            <a:off x="107950" y="1916113"/>
            <a:ext cx="4724400" cy="4633912"/>
            <a:chOff x="0" y="1844824"/>
            <a:chExt cx="4724400" cy="4633119"/>
          </a:xfrm>
        </p:grpSpPr>
        <p:pic>
          <p:nvPicPr>
            <p:cNvPr id="53255" name="Picture 4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2074"/>
            <a:stretch>
              <a:fillRect/>
            </a:stretch>
          </p:blipFill>
          <p:spPr bwMode="auto">
            <a:xfrm>
              <a:off x="0" y="1916832"/>
              <a:ext cx="4724400" cy="4561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6 Rectángulo redondeado"/>
            <p:cNvSpPr/>
            <p:nvPr/>
          </p:nvSpPr>
          <p:spPr>
            <a:xfrm>
              <a:off x="611188" y="1844824"/>
              <a:ext cx="2592387" cy="215863"/>
            </a:xfrm>
            <a:prstGeom prst="roundRect">
              <a:avLst/>
            </a:prstGeom>
            <a:gradFill flip="none" rotWithShape="1">
              <a:gsLst>
                <a:gs pos="0">
                  <a:schemeClr val="bg1"/>
                </a:gs>
                <a:gs pos="50000">
                  <a:schemeClr val="bg1"/>
                </a:gs>
                <a:gs pos="100000">
                  <a:schemeClr val="bg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</p:grpSp>
      <p:sp>
        <p:nvSpPr>
          <p:cNvPr id="53251" name="8 CuadroTexto"/>
          <p:cNvSpPr txBox="1">
            <a:spLocks noChangeArrowheads="1"/>
          </p:cNvSpPr>
          <p:nvPr/>
        </p:nvSpPr>
        <p:spPr bwMode="auto">
          <a:xfrm rot="-795208">
            <a:off x="341313" y="900113"/>
            <a:ext cx="12239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>
                <a:latin typeface="Arial Black" pitchFamily="34" charset="0"/>
              </a:rPr>
              <a:t>Marcos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3347864" y="404664"/>
            <a:ext cx="2232248" cy="523220"/>
          </a:xfrm>
          <a:prstGeom prst="rect">
            <a:avLst/>
          </a:prstGeom>
          <a:effectLst>
            <a:glow rad="101600">
              <a:srgbClr val="33CC33">
                <a:alpha val="40000"/>
              </a:srgb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s-ES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PLÁSTICA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03" t="942" r="53278" b="52922"/>
          <a:stretch>
            <a:fillRect/>
          </a:stretch>
        </p:blipFill>
        <p:spPr bwMode="auto">
          <a:xfrm>
            <a:off x="179388" y="1844675"/>
            <a:ext cx="2771775" cy="3529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511" t="50822" r="25890"/>
          <a:stretch>
            <a:fillRect/>
          </a:stretch>
        </p:blipFill>
        <p:spPr bwMode="auto">
          <a:xfrm>
            <a:off x="6156325" y="404813"/>
            <a:ext cx="2733675" cy="3694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4 CuadroTexto"/>
          <p:cNvSpPr txBox="1"/>
          <p:nvPr/>
        </p:nvSpPr>
        <p:spPr>
          <a:xfrm>
            <a:off x="3635896" y="620688"/>
            <a:ext cx="1440160" cy="584775"/>
          </a:xfrm>
          <a:prstGeom prst="rect">
            <a:avLst/>
          </a:prstGeom>
          <a:effectLst>
            <a:glow rad="101600">
              <a:srgbClr val="33CC33">
                <a:alpha val="40000"/>
              </a:srgbClr>
            </a:glow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s-E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TICS</a:t>
            </a:r>
          </a:p>
        </p:txBody>
      </p:sp>
      <p:sp>
        <p:nvSpPr>
          <p:cNvPr id="54278" name="5 CuadroTexto"/>
          <p:cNvSpPr txBox="1">
            <a:spLocks noChangeArrowheads="1"/>
          </p:cNvSpPr>
          <p:nvPr/>
        </p:nvSpPr>
        <p:spPr bwMode="auto">
          <a:xfrm rot="-601029">
            <a:off x="258763" y="647700"/>
            <a:ext cx="1371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1600">
                <a:latin typeface="Arial Black" pitchFamily="34" charset="0"/>
              </a:rPr>
              <a:t>Curtas</a:t>
            </a:r>
          </a:p>
          <a:p>
            <a:pPr algn="ctr"/>
            <a:r>
              <a:rPr lang="es-ES" sz="1600">
                <a:latin typeface="Arial Black" pitchFamily="34" charset="0"/>
              </a:rPr>
              <a:t>de</a:t>
            </a:r>
          </a:p>
          <a:p>
            <a:pPr algn="ctr"/>
            <a:r>
              <a:rPr lang="es-ES" sz="1600">
                <a:latin typeface="Arial Black" pitchFamily="34" charset="0"/>
              </a:rPr>
              <a:t>animación</a:t>
            </a: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 cstate="print"/>
          <a:srcRect l="46068" t="31288" r="29127" b="45826"/>
          <a:stretch>
            <a:fillRect/>
          </a:stretch>
        </p:blipFill>
        <p:spPr bwMode="auto">
          <a:xfrm>
            <a:off x="6227763" y="4437063"/>
            <a:ext cx="2605087" cy="1922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664" r="1499" b="53973"/>
          <a:stretch>
            <a:fillRect/>
          </a:stretch>
        </p:blipFill>
        <p:spPr bwMode="auto">
          <a:xfrm>
            <a:off x="3132138" y="2852738"/>
            <a:ext cx="2735262" cy="3519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03350" y="204788"/>
            <a:ext cx="3292475" cy="665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8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3445"/>
          <a:stretch>
            <a:fillRect/>
          </a:stretch>
        </p:blipFill>
        <p:spPr bwMode="auto">
          <a:xfrm>
            <a:off x="5292725" y="115888"/>
            <a:ext cx="3549650" cy="671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2 CuadroTexto"/>
          <p:cNvSpPr txBox="1">
            <a:spLocks noChangeArrowheads="1"/>
          </p:cNvSpPr>
          <p:nvPr/>
        </p:nvSpPr>
        <p:spPr bwMode="auto">
          <a:xfrm rot="-601029">
            <a:off x="258763" y="878165"/>
            <a:ext cx="1371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dirty="0" smtClean="0">
                <a:latin typeface="Arial Black" pitchFamily="34" charset="0"/>
              </a:rPr>
              <a:t>Concurso</a:t>
            </a:r>
            <a:endParaRPr lang="es-ES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 bwMode="auto">
          <a:xfrm>
            <a:off x="2267744" y="476672"/>
            <a:ext cx="5400600" cy="1080120"/>
          </a:xfrm>
          <a:prstGeom prst="rect">
            <a:avLst/>
          </a:prstGeom>
          <a:gradFill flip="none" rotWithShape="1">
            <a:gsLst>
              <a:gs pos="0">
                <a:srgbClr val="F0C878">
                  <a:tint val="66000"/>
                  <a:satMod val="160000"/>
                </a:srgbClr>
              </a:gs>
              <a:gs pos="50000">
                <a:srgbClr val="F0C878">
                  <a:tint val="44500"/>
                  <a:satMod val="160000"/>
                </a:srgbClr>
              </a:gs>
              <a:gs pos="100000">
                <a:srgbClr val="F0C87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4000" dirty="0" err="1">
                <a:solidFill>
                  <a:schemeClr val="tx1"/>
                </a:solidFill>
                <a:latin typeface="Arial Black" pitchFamily="34" charset="0"/>
              </a:rPr>
              <a:t>Primeiros</a:t>
            </a:r>
            <a:r>
              <a:rPr lang="es-ES" sz="4000" dirty="0">
                <a:solidFill>
                  <a:schemeClr val="tx1"/>
                </a:solidFill>
                <a:latin typeface="Arial Black" pitchFamily="34" charset="0"/>
              </a:rPr>
              <a:t> pasos</a:t>
            </a:r>
            <a:endParaRPr lang="es-ES" sz="4000" kern="0" dirty="0">
              <a:solidFill>
                <a:schemeClr val="tx1"/>
              </a:solidFill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5125" name="4 Rectángulo"/>
          <p:cNvSpPr>
            <a:spLocks noChangeArrowheads="1"/>
          </p:cNvSpPr>
          <p:nvPr/>
        </p:nvSpPr>
        <p:spPr bwMode="auto">
          <a:xfrm>
            <a:off x="684213" y="2420938"/>
            <a:ext cx="7991475" cy="217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/>
              <a:t>          No 1º Claustro do curso propóñense varios temas. Sempre eleximos aqueles que vemos que poden “dar xogo” desde as diferentes áreas. </a:t>
            </a:r>
          </a:p>
          <a:p>
            <a:pPr algn="just">
              <a:lnSpc>
                <a:spcPct val="150000"/>
              </a:lnSpc>
            </a:pPr>
            <a:endParaRPr lang="es-ES"/>
          </a:p>
          <a:p>
            <a:pPr algn="just">
              <a:lnSpc>
                <a:spcPct val="150000"/>
              </a:lnSpc>
            </a:pPr>
            <a:r>
              <a:rPr lang="es-ES"/>
              <a:t>          O equipo de biblioteca marca os obxectivos xerais que se queren acadar e planifica e coordina todo o traballo.</a:t>
            </a:r>
          </a:p>
        </p:txBody>
      </p:sp>
      <p:sp>
        <p:nvSpPr>
          <p:cNvPr id="5" name="4 CuadroTexto"/>
          <p:cNvSpPr txBox="1"/>
          <p:nvPr/>
        </p:nvSpPr>
        <p:spPr>
          <a:xfrm rot="20823480">
            <a:off x="371475" y="900113"/>
            <a:ext cx="11493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000" kern="0" dirty="0">
                <a:latin typeface="Arial Black" pitchFamily="34" charset="0"/>
              </a:rPr>
              <a:t>Etapas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imaxinación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87824" y="1268760"/>
            <a:ext cx="3681777" cy="5346529"/>
          </a:xfrm>
          <a:prstGeom prst="roundRect">
            <a:avLst>
              <a:gd name="adj" fmla="val 11838"/>
            </a:avLst>
          </a:prstGeom>
          <a:ln w="57150" cmpd="tri">
            <a:solidFill>
              <a:srgbClr val="996633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6 CuadroTexto"/>
          <p:cNvSpPr txBox="1"/>
          <p:nvPr/>
        </p:nvSpPr>
        <p:spPr>
          <a:xfrm>
            <a:off x="2267744" y="332656"/>
            <a:ext cx="5400600" cy="792088"/>
          </a:xfrm>
          <a:prstGeom prst="rect">
            <a:avLst/>
          </a:prstGeom>
          <a:gradFill flip="none" rotWithShape="1">
            <a:gsLst>
              <a:gs pos="0">
                <a:srgbClr val="996633">
                  <a:tint val="66000"/>
                  <a:satMod val="160000"/>
                </a:srgbClr>
              </a:gs>
              <a:gs pos="50000">
                <a:srgbClr val="996633">
                  <a:tint val="44500"/>
                  <a:satMod val="160000"/>
                </a:srgbClr>
              </a:gs>
              <a:gs pos="100000">
                <a:srgbClr val="996633">
                  <a:tint val="23500"/>
                  <a:satMod val="160000"/>
                </a:srgbClr>
              </a:gs>
            </a:gsLst>
            <a:lin ang="5400000" scaled="1"/>
            <a:tileRect/>
          </a:gradFill>
          <a:effectLst>
            <a:outerShdw blurRad="50800" dist="76200" dir="7200000" sx="102000" sy="102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s-ES" sz="4400" dirty="0">
                <a:latin typeface="Arial Black" pitchFamily="34" charset="0"/>
              </a:rPr>
              <a:t>JULES VERNE</a:t>
            </a:r>
          </a:p>
        </p:txBody>
      </p:sp>
      <p:sp>
        <p:nvSpPr>
          <p:cNvPr id="4" name="2 CuadroTexto"/>
          <p:cNvSpPr txBox="1">
            <a:spLocks noChangeArrowheads="1"/>
          </p:cNvSpPr>
          <p:nvPr/>
        </p:nvSpPr>
        <p:spPr bwMode="auto">
          <a:xfrm rot="-601029">
            <a:off x="60663" y="851239"/>
            <a:ext cx="16810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dirty="0" err="1" smtClean="0">
                <a:latin typeface="Arial Black" pitchFamily="34" charset="0"/>
              </a:rPr>
              <a:t>Proxecto</a:t>
            </a:r>
            <a:endParaRPr lang="es-ES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 bwMode="auto">
          <a:xfrm>
            <a:off x="2627784" y="404664"/>
            <a:ext cx="4104456" cy="1008112"/>
          </a:xfrm>
          <a:prstGeom prst="rect">
            <a:avLst/>
          </a:prstGeom>
          <a:gradFill flip="none" rotWithShape="1">
            <a:gsLst>
              <a:gs pos="0">
                <a:srgbClr val="F0C878">
                  <a:tint val="66000"/>
                  <a:satMod val="160000"/>
                </a:srgbClr>
              </a:gs>
              <a:gs pos="50000">
                <a:srgbClr val="F0C878">
                  <a:tint val="44500"/>
                  <a:satMod val="160000"/>
                </a:srgbClr>
              </a:gs>
              <a:gs pos="100000">
                <a:srgbClr val="F0C87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4000" kern="0" dirty="0" err="1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Obxectivos</a:t>
            </a:r>
            <a:endParaRPr lang="es-ES" sz="4000" kern="0" dirty="0">
              <a:solidFill>
                <a:schemeClr val="tx1"/>
              </a:solidFill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57348" name="2 CuadroTexto"/>
          <p:cNvSpPr txBox="1">
            <a:spLocks noChangeArrowheads="1"/>
          </p:cNvSpPr>
          <p:nvPr/>
        </p:nvSpPr>
        <p:spPr bwMode="auto">
          <a:xfrm rot="-601029">
            <a:off x="258763" y="647700"/>
            <a:ext cx="1371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2400" dirty="0">
                <a:latin typeface="Arial Black" pitchFamily="34" charset="0"/>
              </a:rPr>
              <a:t>Jules </a:t>
            </a:r>
            <a:r>
              <a:rPr lang="es-ES" sz="2400" dirty="0" err="1">
                <a:latin typeface="Arial Black" pitchFamily="34" charset="0"/>
              </a:rPr>
              <a:t>Verne</a:t>
            </a:r>
            <a:endParaRPr lang="es-ES" sz="2400" dirty="0">
              <a:latin typeface="Arial Black" pitchFamily="34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539750" y="2349500"/>
            <a:ext cx="8101013" cy="300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s-ES" dirty="0"/>
              <a:t>  </a:t>
            </a:r>
            <a:r>
              <a:rPr lang="es-ES" dirty="0" err="1"/>
              <a:t>Coñecer</a:t>
            </a:r>
            <a:r>
              <a:rPr lang="es-ES" dirty="0"/>
              <a:t> a vida e a obra do autor.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s-ES" dirty="0"/>
              <a:t>  Utilizar e </a:t>
            </a:r>
            <a:r>
              <a:rPr lang="es-ES" dirty="0" err="1"/>
              <a:t>manexar</a:t>
            </a:r>
            <a:r>
              <a:rPr lang="es-ES" dirty="0"/>
              <a:t> a información dos atlas.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s-ES" dirty="0" err="1"/>
              <a:t>Espertar</a:t>
            </a:r>
            <a:r>
              <a:rPr lang="es-ES" dirty="0"/>
              <a:t> o interese por </a:t>
            </a:r>
            <a:r>
              <a:rPr lang="es-ES" dirty="0" err="1"/>
              <a:t>coñecer</a:t>
            </a:r>
            <a:r>
              <a:rPr lang="es-ES" dirty="0"/>
              <a:t> o </a:t>
            </a:r>
            <a:r>
              <a:rPr lang="es-ES" dirty="0" err="1"/>
              <a:t>funcionamento</a:t>
            </a:r>
            <a:r>
              <a:rPr lang="es-ES" dirty="0"/>
              <a:t> e os procesos de todo o que nos rodea, fomentar o interese científico, o preguntarse polo  por que das </a:t>
            </a:r>
            <a:r>
              <a:rPr lang="es-ES" dirty="0" err="1"/>
              <a:t>cousas</a:t>
            </a:r>
            <a:r>
              <a:rPr lang="es-ES" dirty="0"/>
              <a:t>.</a:t>
            </a:r>
          </a:p>
          <a:p>
            <a:pPr marL="180975" indent="-180975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s-ES" dirty="0" err="1"/>
              <a:t>Facer</a:t>
            </a:r>
            <a:r>
              <a:rPr lang="es-ES" dirty="0"/>
              <a:t> un </a:t>
            </a:r>
            <a:r>
              <a:rPr lang="es-ES" dirty="0" err="1"/>
              <a:t>percorrido</a:t>
            </a:r>
            <a:r>
              <a:rPr lang="es-ES" dirty="0"/>
              <a:t> por diferentes países e </a:t>
            </a:r>
            <a:r>
              <a:rPr lang="es-ES" dirty="0" err="1"/>
              <a:t>coñecer</a:t>
            </a:r>
            <a:r>
              <a:rPr lang="es-ES" dirty="0"/>
              <a:t>  </a:t>
            </a:r>
            <a:r>
              <a:rPr lang="es-ES" dirty="0" err="1"/>
              <a:t>algúns</a:t>
            </a:r>
            <a:r>
              <a:rPr lang="es-ES" dirty="0"/>
              <a:t>  aspectos da </a:t>
            </a:r>
            <a:r>
              <a:rPr lang="es-ES" dirty="0" err="1"/>
              <a:t>súa</a:t>
            </a:r>
            <a:r>
              <a:rPr lang="es-ES" dirty="0"/>
              <a:t> cultura, da </a:t>
            </a:r>
            <a:r>
              <a:rPr lang="es-ES" dirty="0" err="1"/>
              <a:t>súa</a:t>
            </a:r>
            <a:r>
              <a:rPr lang="es-ES" dirty="0"/>
              <a:t> </a:t>
            </a:r>
            <a:r>
              <a:rPr lang="es-ES" dirty="0" err="1"/>
              <a:t>xeografía</a:t>
            </a:r>
            <a:r>
              <a:rPr lang="es-ES" dirty="0"/>
              <a:t>,…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>
            <a:spLocks noChangeArrowheads="1"/>
          </p:cNvSpPr>
          <p:nvPr/>
        </p:nvSpPr>
        <p:spPr bwMode="auto">
          <a:xfrm>
            <a:off x="1619250" y="620713"/>
            <a:ext cx="705802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dirty="0"/>
              <a:t>          Desde a biblioteca, </a:t>
            </a:r>
            <a:r>
              <a:rPr lang="es-ES" dirty="0" err="1"/>
              <a:t>ademais</a:t>
            </a:r>
            <a:r>
              <a:rPr lang="es-ES" dirty="0"/>
              <a:t>  das </a:t>
            </a:r>
            <a:r>
              <a:rPr lang="es-ES" dirty="0" err="1"/>
              <a:t>tarefas</a:t>
            </a:r>
            <a:r>
              <a:rPr lang="es-ES" dirty="0"/>
              <a:t> </a:t>
            </a:r>
            <a:r>
              <a:rPr lang="es-ES" dirty="0" err="1"/>
              <a:t>habituais</a:t>
            </a:r>
            <a:r>
              <a:rPr lang="es-ES" dirty="0"/>
              <a:t>, se coordinará a preparación específica en formación documental enfocada nos atlas: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s-ES" dirty="0"/>
              <a:t> Orientación: norte – sur - este – oeste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s-ES" dirty="0"/>
              <a:t> Localización a través das coordenadas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s-ES" dirty="0"/>
              <a:t> Escalas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s-ES" dirty="0"/>
              <a:t> Interpretación das “</a:t>
            </a:r>
            <a:r>
              <a:rPr lang="es-ES" dirty="0" err="1"/>
              <a:t>lendas</a:t>
            </a:r>
            <a:r>
              <a:rPr lang="es-ES" dirty="0"/>
              <a:t>” dos mapas</a:t>
            </a:r>
          </a:p>
        </p:txBody>
      </p:sp>
      <p:sp>
        <p:nvSpPr>
          <p:cNvPr id="58370" name="2 CuadroTexto"/>
          <p:cNvSpPr txBox="1">
            <a:spLocks noChangeArrowheads="1"/>
          </p:cNvSpPr>
          <p:nvPr/>
        </p:nvSpPr>
        <p:spPr bwMode="auto">
          <a:xfrm rot="-601029">
            <a:off x="258763" y="769938"/>
            <a:ext cx="1371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1600" dirty="0">
                <a:latin typeface="Arial Black" pitchFamily="34" charset="0"/>
              </a:rPr>
              <a:t>A biblioteca</a:t>
            </a:r>
          </a:p>
        </p:txBody>
      </p:sp>
      <p:pic>
        <p:nvPicPr>
          <p:cNvPr id="58372" name="Picture 4" descr="atlas"/>
          <p:cNvPicPr>
            <a:picLocks noChangeAspect="1" noChangeArrowheads="1"/>
          </p:cNvPicPr>
          <p:nvPr/>
        </p:nvPicPr>
        <p:blipFill>
          <a:blip r:embed="rId2" cstate="print"/>
          <a:srcRect r="18309"/>
          <a:stretch>
            <a:fillRect/>
          </a:stretch>
        </p:blipFill>
        <p:spPr bwMode="auto">
          <a:xfrm rot="473172">
            <a:off x="5724529" y="1805578"/>
            <a:ext cx="2880320" cy="44029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8" name="7 Grupo"/>
          <p:cNvGrpSpPr/>
          <p:nvPr/>
        </p:nvGrpSpPr>
        <p:grpSpPr>
          <a:xfrm>
            <a:off x="1763688" y="4005064"/>
            <a:ext cx="2484438" cy="2093912"/>
            <a:chOff x="1692275" y="3789363"/>
            <a:chExt cx="2484438" cy="2093912"/>
          </a:xfrm>
        </p:grpSpPr>
        <p:pic>
          <p:nvPicPr>
            <p:cNvPr id="58374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92275" y="3789363"/>
              <a:ext cx="2484438" cy="209391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57150" cap="sq">
              <a:solidFill>
                <a:srgbClr val="92D050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58375" name="Text Box 7"/>
            <p:cNvSpPr txBox="1">
              <a:spLocks noChangeArrowheads="1"/>
            </p:cNvSpPr>
            <p:nvPr/>
          </p:nvSpPr>
          <p:spPr bwMode="auto">
            <a:xfrm rot="21219691">
              <a:off x="2843411" y="5157440"/>
              <a:ext cx="1152525" cy="431800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  <a:effectLst/>
          </p:spPr>
          <p:txBody>
            <a:bodyPr lIns="36576" tIns="36576" rIns="36576" bIns="36576"/>
            <a:lstStyle/>
            <a:p>
              <a:pPr algn="ctr"/>
              <a:r>
                <a:rPr lang="es-ES_tradnl" sz="1000" dirty="0">
                  <a:solidFill>
                    <a:srgbClr val="000000"/>
                  </a:solidFill>
                  <a:latin typeface="Arial Black" pitchFamily="34" charset="0"/>
                </a:rPr>
                <a:t>FORMACIÓN</a:t>
              </a:r>
            </a:p>
            <a:p>
              <a:pPr algn="ctr"/>
              <a:r>
                <a:rPr lang="es-ES_tradnl" sz="1000" dirty="0" smtClean="0">
                  <a:solidFill>
                    <a:srgbClr val="000000"/>
                  </a:solidFill>
                  <a:latin typeface="Arial Black" pitchFamily="34" charset="0"/>
                </a:rPr>
                <a:t>DOCUMENTAL</a:t>
              </a:r>
              <a:endParaRPr lang="es-ES" sz="1000" dirty="0">
                <a:latin typeface="Arial Black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/>
        </p:nvGraphicFramePr>
        <p:xfrm>
          <a:off x="216024" y="260648"/>
          <a:ext cx="8748464" cy="6264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9394" name="2 CuadroTexto"/>
          <p:cNvSpPr txBox="1">
            <a:spLocks noChangeArrowheads="1"/>
          </p:cNvSpPr>
          <p:nvPr/>
        </p:nvSpPr>
        <p:spPr bwMode="auto">
          <a:xfrm rot="-601029">
            <a:off x="258763" y="647700"/>
            <a:ext cx="1371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2400">
                <a:latin typeface="Arial Black" pitchFamily="34" charset="0"/>
              </a:rPr>
              <a:t>Jules Verne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1 CuadroTexto"/>
          <p:cNvSpPr txBox="1">
            <a:spLocks noChangeArrowheads="1"/>
          </p:cNvSpPr>
          <p:nvPr/>
        </p:nvSpPr>
        <p:spPr bwMode="auto">
          <a:xfrm rot="-773511">
            <a:off x="344488" y="633413"/>
            <a:ext cx="122396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400">
                <a:latin typeface="Arial Black" pitchFamily="34" charset="0"/>
              </a:rPr>
              <a:t>Jules </a:t>
            </a:r>
          </a:p>
          <a:p>
            <a:r>
              <a:rPr lang="es-ES" sz="2400">
                <a:latin typeface="Arial Black" pitchFamily="34" charset="0"/>
              </a:rPr>
              <a:t>Verne</a:t>
            </a:r>
          </a:p>
        </p:txBody>
      </p:sp>
      <p:graphicFrame>
        <p:nvGraphicFramePr>
          <p:cNvPr id="3" name="2 Diagrama"/>
          <p:cNvGraphicFramePr/>
          <p:nvPr/>
        </p:nvGraphicFramePr>
        <p:xfrm>
          <a:off x="-108520" y="476672"/>
          <a:ext cx="9036496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1 CuadroTexto"/>
          <p:cNvSpPr txBox="1">
            <a:spLocks noChangeArrowheads="1"/>
          </p:cNvSpPr>
          <p:nvPr/>
        </p:nvSpPr>
        <p:spPr bwMode="auto">
          <a:xfrm rot="-773511">
            <a:off x="344488" y="633413"/>
            <a:ext cx="122396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400">
                <a:latin typeface="Arial Black" pitchFamily="34" charset="0"/>
              </a:rPr>
              <a:t>Jules </a:t>
            </a:r>
          </a:p>
          <a:p>
            <a:r>
              <a:rPr lang="es-ES" sz="2400">
                <a:latin typeface="Arial Black" pitchFamily="34" charset="0"/>
              </a:rPr>
              <a:t>Verne</a:t>
            </a:r>
          </a:p>
        </p:txBody>
      </p:sp>
      <p:graphicFrame>
        <p:nvGraphicFramePr>
          <p:cNvPr id="4" name="3 Diagrama"/>
          <p:cNvGraphicFramePr/>
          <p:nvPr/>
        </p:nvGraphicFramePr>
        <p:xfrm>
          <a:off x="323528" y="332656"/>
          <a:ext cx="8568952" cy="6552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/>
        </p:nvGraphicFramePr>
        <p:xfrm>
          <a:off x="395536" y="188640"/>
          <a:ext cx="8424936" cy="6336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2466" name="2 CuadroTexto"/>
          <p:cNvSpPr txBox="1">
            <a:spLocks noChangeArrowheads="1"/>
          </p:cNvSpPr>
          <p:nvPr/>
        </p:nvSpPr>
        <p:spPr bwMode="auto">
          <a:xfrm rot="-773511">
            <a:off x="344488" y="633413"/>
            <a:ext cx="122396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400">
                <a:latin typeface="Arial Black" pitchFamily="34" charset="0"/>
              </a:rPr>
              <a:t>Jules </a:t>
            </a:r>
          </a:p>
          <a:p>
            <a:r>
              <a:rPr lang="es-ES" sz="2400">
                <a:latin typeface="Arial Black" pitchFamily="34" charset="0"/>
              </a:rPr>
              <a:t>Verne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 txBox="1">
            <a:spLocks/>
          </p:cNvSpPr>
          <p:nvPr/>
        </p:nvSpPr>
        <p:spPr bwMode="auto">
          <a:xfrm>
            <a:off x="1835696" y="188640"/>
            <a:ext cx="6336704" cy="1296144"/>
          </a:xfrm>
          <a:prstGeom prst="rect">
            <a:avLst/>
          </a:prstGeom>
          <a:gradFill flip="none" rotWithShape="1">
            <a:gsLst>
              <a:gs pos="0">
                <a:srgbClr val="F0C878">
                  <a:tint val="66000"/>
                  <a:satMod val="160000"/>
                </a:srgbClr>
              </a:gs>
              <a:gs pos="50000">
                <a:srgbClr val="F0C878">
                  <a:tint val="44500"/>
                  <a:satMod val="160000"/>
                </a:srgbClr>
              </a:gs>
              <a:gs pos="100000">
                <a:srgbClr val="F0C87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3200" dirty="0">
                <a:solidFill>
                  <a:schemeClr val="tx1"/>
                </a:solidFill>
                <a:latin typeface="Arial Black" pitchFamily="34" charset="0"/>
              </a:rPr>
              <a:t>Actividades e aspectos que se van </a:t>
            </a:r>
            <a:r>
              <a:rPr lang="es-ES" sz="3200" dirty="0" err="1">
                <a:solidFill>
                  <a:schemeClr val="tx1"/>
                </a:solidFill>
                <a:latin typeface="Arial Black" pitchFamily="34" charset="0"/>
              </a:rPr>
              <a:t>traballando</a:t>
            </a:r>
            <a:endParaRPr lang="es-ES" sz="3200" kern="0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63492" name="2 CuadroTexto"/>
          <p:cNvSpPr txBox="1">
            <a:spLocks noChangeArrowheads="1"/>
          </p:cNvSpPr>
          <p:nvPr/>
        </p:nvSpPr>
        <p:spPr bwMode="auto">
          <a:xfrm rot="-601029">
            <a:off x="258763" y="739775"/>
            <a:ext cx="1371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>
                <a:latin typeface="Arial Black" pitchFamily="34" charset="0"/>
              </a:rPr>
              <a:t>Jules </a:t>
            </a:r>
          </a:p>
          <a:p>
            <a:pPr algn="ctr"/>
            <a:r>
              <a:rPr lang="es-ES">
                <a:latin typeface="Arial Black" pitchFamily="34" charset="0"/>
              </a:rPr>
              <a:t>Verne</a:t>
            </a:r>
          </a:p>
        </p:txBody>
      </p:sp>
      <p:graphicFrame>
        <p:nvGraphicFramePr>
          <p:cNvPr id="4" name="3 Diagrama"/>
          <p:cNvGraphicFramePr/>
          <p:nvPr/>
        </p:nvGraphicFramePr>
        <p:xfrm>
          <a:off x="611560" y="1628800"/>
          <a:ext cx="7992888" cy="5013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 t="1409" r="1398" b="1397"/>
          <a:stretch>
            <a:fillRect/>
          </a:stretch>
        </p:blipFill>
        <p:spPr bwMode="auto">
          <a:xfrm>
            <a:off x="755576" y="1196752"/>
            <a:ext cx="7632848" cy="49685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4514" name="4 CuadroTexto"/>
          <p:cNvSpPr txBox="1">
            <a:spLocks noChangeArrowheads="1"/>
          </p:cNvSpPr>
          <p:nvPr/>
        </p:nvSpPr>
        <p:spPr bwMode="auto">
          <a:xfrm rot="-601029">
            <a:off x="258763" y="601663"/>
            <a:ext cx="1371600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>
                <a:latin typeface="Arial Black" pitchFamily="34" charset="0"/>
              </a:rPr>
              <a:t>Xogo </a:t>
            </a:r>
          </a:p>
          <a:p>
            <a:pPr algn="ctr"/>
            <a:r>
              <a:rPr lang="es-ES">
                <a:latin typeface="Arial Black" pitchFamily="34" charset="0"/>
              </a:rPr>
              <a:t>da</a:t>
            </a:r>
          </a:p>
          <a:p>
            <a:pPr algn="ctr"/>
            <a:r>
              <a:rPr lang="es-ES">
                <a:latin typeface="Arial Black" pitchFamily="34" charset="0"/>
              </a:rPr>
              <a:t>Oca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1 Imagen" descr="DSC09458.JPG"/>
          <p:cNvPicPr>
            <a:picLocks noChangeAspect="1"/>
          </p:cNvPicPr>
          <p:nvPr/>
        </p:nvPicPr>
        <p:blipFill>
          <a:blip r:embed="rId2" cstate="print"/>
          <a:srcRect t="3801" r="8002"/>
          <a:stretch>
            <a:fillRect/>
          </a:stretch>
        </p:blipFill>
        <p:spPr bwMode="auto">
          <a:xfrm rot="601060">
            <a:off x="6717626" y="487363"/>
            <a:ext cx="2017713" cy="281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5538" name="2 Imagen" descr="DSC09460.JPG"/>
          <p:cNvPicPr>
            <a:picLocks noChangeAspect="1"/>
          </p:cNvPicPr>
          <p:nvPr/>
        </p:nvPicPr>
        <p:blipFill>
          <a:blip r:embed="rId3" cstate="print"/>
          <a:srcRect t="4851" r="16400" b="11150"/>
          <a:stretch>
            <a:fillRect/>
          </a:stretch>
        </p:blipFill>
        <p:spPr bwMode="auto">
          <a:xfrm rot="671209">
            <a:off x="678219" y="3733138"/>
            <a:ext cx="2132996" cy="2855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5539" name="3 Imagen" descr="DSC09459.JPG"/>
          <p:cNvPicPr>
            <a:picLocks noChangeAspect="1"/>
          </p:cNvPicPr>
          <p:nvPr/>
        </p:nvPicPr>
        <p:blipFill>
          <a:blip r:embed="rId4" cstate="print"/>
          <a:srcRect t="6950" r="13602" b="1701"/>
          <a:stretch>
            <a:fillRect/>
          </a:stretch>
        </p:blipFill>
        <p:spPr bwMode="auto">
          <a:xfrm rot="-1101644">
            <a:off x="1960563" y="515938"/>
            <a:ext cx="2103437" cy="296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5540" name="4 Imagen" descr="DSC09465.JPG"/>
          <p:cNvPicPr>
            <a:picLocks noChangeAspect="1"/>
          </p:cNvPicPr>
          <p:nvPr/>
        </p:nvPicPr>
        <p:blipFill>
          <a:blip r:embed="rId5" cstate="print"/>
          <a:srcRect l="3793" r="3253" b="1830"/>
          <a:stretch>
            <a:fillRect/>
          </a:stretch>
        </p:blipFill>
        <p:spPr bwMode="auto">
          <a:xfrm>
            <a:off x="4356100" y="260350"/>
            <a:ext cx="2063750" cy="290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5541" name="5 Imagen" descr="DSC09463.JPG"/>
          <p:cNvPicPr>
            <a:picLocks noChangeAspect="1"/>
          </p:cNvPicPr>
          <p:nvPr/>
        </p:nvPicPr>
        <p:blipFill>
          <a:blip r:embed="rId6" cstate="print"/>
          <a:srcRect l="3801" t="1701" r="6601" b="10101"/>
          <a:stretch>
            <a:fillRect/>
          </a:stretch>
        </p:blipFill>
        <p:spPr bwMode="auto">
          <a:xfrm>
            <a:off x="3635896" y="3789040"/>
            <a:ext cx="2160588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5542" name="6 Imagen" descr="DSC09466.JPG"/>
          <p:cNvPicPr>
            <a:picLocks noChangeAspect="1"/>
          </p:cNvPicPr>
          <p:nvPr/>
        </p:nvPicPr>
        <p:blipFill>
          <a:blip r:embed="rId7" cstate="print"/>
          <a:srcRect l="5202" t="3801" r="3801" b="4851"/>
          <a:stretch>
            <a:fillRect/>
          </a:stretch>
        </p:blipFill>
        <p:spPr bwMode="auto">
          <a:xfrm rot="20856998">
            <a:off x="6359625" y="3692499"/>
            <a:ext cx="2089150" cy="279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5543" name="7 CuadroTexto"/>
          <p:cNvSpPr txBox="1">
            <a:spLocks noChangeArrowheads="1"/>
          </p:cNvSpPr>
          <p:nvPr/>
        </p:nvSpPr>
        <p:spPr bwMode="auto">
          <a:xfrm rot="-601029">
            <a:off x="344488" y="871538"/>
            <a:ext cx="125571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1600">
                <a:latin typeface="Arial Black" pitchFamily="34" charset="0"/>
              </a:rPr>
              <a:t>Portadas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5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5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5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5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 bwMode="auto">
          <a:xfrm>
            <a:off x="1835696" y="260648"/>
            <a:ext cx="7056784" cy="1368152"/>
          </a:xfrm>
          <a:prstGeom prst="rect">
            <a:avLst/>
          </a:prstGeom>
          <a:gradFill flip="none" rotWithShape="1">
            <a:gsLst>
              <a:gs pos="0">
                <a:srgbClr val="F0C878">
                  <a:tint val="66000"/>
                  <a:satMod val="160000"/>
                </a:srgbClr>
              </a:gs>
              <a:gs pos="50000">
                <a:srgbClr val="F0C878">
                  <a:tint val="44500"/>
                  <a:satMod val="160000"/>
                </a:srgbClr>
              </a:gs>
              <a:gs pos="100000">
                <a:srgbClr val="F0C87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4000" dirty="0">
                <a:solidFill>
                  <a:schemeClr val="tx1"/>
                </a:solidFill>
                <a:latin typeface="Arial Black" pitchFamily="34" charset="0"/>
              </a:rPr>
              <a:t>Como se </a:t>
            </a:r>
            <a:r>
              <a:rPr lang="es-ES" sz="4000" dirty="0" err="1">
                <a:solidFill>
                  <a:schemeClr val="tx1"/>
                </a:solidFill>
                <a:latin typeface="Arial Black" pitchFamily="34" charset="0"/>
              </a:rPr>
              <a:t>vai</a:t>
            </a:r>
            <a:r>
              <a:rPr lang="es-ES" sz="4000" dirty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es-ES" sz="4000" dirty="0" err="1">
                <a:solidFill>
                  <a:schemeClr val="tx1"/>
                </a:solidFill>
                <a:latin typeface="Arial Black" pitchFamily="34" charset="0"/>
              </a:rPr>
              <a:t>construíndo</a:t>
            </a:r>
            <a:r>
              <a:rPr lang="es-ES" sz="4000" dirty="0">
                <a:solidFill>
                  <a:schemeClr val="tx1"/>
                </a:solidFill>
                <a:latin typeface="Arial Black" pitchFamily="34" charset="0"/>
              </a:rPr>
              <a:t> o </a:t>
            </a:r>
            <a:r>
              <a:rPr lang="es-ES" sz="4000" dirty="0" err="1">
                <a:solidFill>
                  <a:schemeClr val="tx1"/>
                </a:solidFill>
                <a:latin typeface="Arial Black" pitchFamily="34" charset="0"/>
              </a:rPr>
              <a:t>proxecto</a:t>
            </a:r>
            <a:endParaRPr lang="es-ES" sz="4000" kern="0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5" name="2 Marcador de contenido"/>
          <p:cNvSpPr>
            <a:spLocks noGrp="1"/>
          </p:cNvSpPr>
          <p:nvPr>
            <p:ph idx="1"/>
          </p:nvPr>
        </p:nvSpPr>
        <p:spPr>
          <a:xfrm>
            <a:off x="323850" y="2349500"/>
            <a:ext cx="8496300" cy="409098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Clr>
                <a:schemeClr val="accent1"/>
              </a:buClr>
              <a:buSzPct val="105000"/>
              <a:buFont typeface="Arial" pitchFamily="34" charset="0"/>
              <a:buNone/>
              <a:defRPr/>
            </a:pPr>
            <a:r>
              <a:rPr lang="es-ES_tradnl" sz="1800" b="1" u="sng" dirty="0" smtClean="0">
                <a:solidFill>
                  <a:srgbClr val="0000CC"/>
                </a:solidFill>
              </a:rPr>
              <a:t>Durante o 1º trimestre:</a:t>
            </a:r>
          </a:p>
          <a:p>
            <a:pPr eaLnBrk="1" fontAlgn="auto" hangingPunct="1">
              <a:spcAft>
                <a:spcPts val="0"/>
              </a:spcAft>
              <a:buClr>
                <a:schemeClr val="accent1"/>
              </a:buClr>
              <a:buSzPct val="105000"/>
              <a:buFont typeface="Arial" pitchFamily="34" charset="0"/>
              <a:buNone/>
              <a:defRPr/>
            </a:pPr>
            <a:endParaRPr lang="es-ES_tradnl" sz="800" b="1" u="sng" dirty="0" smtClean="0">
              <a:solidFill>
                <a:srgbClr val="CC00FF"/>
              </a:solidFill>
            </a:endParaRPr>
          </a:p>
          <a:p>
            <a:pPr indent="192088" eaLnBrk="1" fontAlgn="auto" hangingPunct="1">
              <a:spcAft>
                <a:spcPts val="0"/>
              </a:spcAft>
              <a:buClr>
                <a:schemeClr val="accent1"/>
              </a:buClr>
              <a:buSzPct val="105000"/>
              <a:buFont typeface="Arial" pitchFamily="34" charset="0"/>
              <a:buNone/>
              <a:defRPr/>
            </a:pPr>
            <a:endParaRPr lang="es-ES" dirty="0"/>
          </a:p>
        </p:txBody>
      </p:sp>
      <p:grpSp>
        <p:nvGrpSpPr>
          <p:cNvPr id="6150" name="27 Grupo"/>
          <p:cNvGrpSpPr>
            <a:grpSpLocks/>
          </p:cNvGrpSpPr>
          <p:nvPr/>
        </p:nvGrpSpPr>
        <p:grpSpPr bwMode="auto">
          <a:xfrm>
            <a:off x="323850" y="2781300"/>
            <a:ext cx="8207375" cy="3743325"/>
            <a:chOff x="467544" y="2564904"/>
            <a:chExt cx="8208912" cy="3744416"/>
          </a:xfrm>
        </p:grpSpPr>
        <p:grpSp>
          <p:nvGrpSpPr>
            <p:cNvPr id="19463" name="22 Grupo"/>
            <p:cNvGrpSpPr>
              <a:grpSpLocks/>
            </p:cNvGrpSpPr>
            <p:nvPr/>
          </p:nvGrpSpPr>
          <p:grpSpPr bwMode="auto">
            <a:xfrm>
              <a:off x="467544" y="2564904"/>
              <a:ext cx="8208912" cy="1944216"/>
              <a:chOff x="467544" y="2564904"/>
              <a:chExt cx="8208912" cy="1944216"/>
            </a:xfrm>
          </p:grpSpPr>
          <p:grpSp>
            <p:nvGrpSpPr>
              <p:cNvPr id="19475" name="17 Grupo"/>
              <p:cNvGrpSpPr>
                <a:grpSpLocks/>
              </p:cNvGrpSpPr>
              <p:nvPr/>
            </p:nvGrpSpPr>
            <p:grpSpPr bwMode="auto">
              <a:xfrm>
                <a:off x="467544" y="2996952"/>
                <a:ext cx="2736304" cy="1296144"/>
                <a:chOff x="467544" y="2996952"/>
                <a:chExt cx="2736304" cy="1296144"/>
              </a:xfrm>
            </p:grpSpPr>
            <p:sp>
              <p:nvSpPr>
                <p:cNvPr id="10" name="9 Llamada de flecha a la derecha"/>
                <p:cNvSpPr/>
                <p:nvPr/>
              </p:nvSpPr>
              <p:spPr>
                <a:xfrm>
                  <a:off x="467544" y="2996952"/>
                  <a:ext cx="2736304" cy="1296144"/>
                </a:xfrm>
                <a:prstGeom prst="rightArrowCallout">
                  <a:avLst>
                    <a:gd name="adj1" fmla="val 36882"/>
                    <a:gd name="adj2" fmla="val 30942"/>
                    <a:gd name="adj3" fmla="val 49505"/>
                    <a:gd name="adj4" fmla="val 60053"/>
                  </a:avLst>
                </a:prstGeom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/>
                </a:p>
              </p:txBody>
            </p:sp>
            <p:sp>
              <p:nvSpPr>
                <p:cNvPr id="7" name="6 CuadroTexto"/>
                <p:cNvSpPr txBox="1"/>
                <p:nvPr/>
              </p:nvSpPr>
              <p:spPr>
                <a:xfrm>
                  <a:off x="683484" y="3284252"/>
                  <a:ext cx="1295642" cy="64630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r>
                    <a:rPr lang="es-ES" b="1" kern="0" dirty="0">
                      <a:solidFill>
                        <a:srgbClr val="0000CC"/>
                      </a:solidFill>
                      <a:latin typeface="Arial" pitchFamily="34" charset="0"/>
                      <a:cs typeface="Arial" pitchFamily="34" charset="0"/>
                    </a:rPr>
                    <a:t>Equipo de biblioteca</a:t>
                  </a:r>
                  <a:endParaRPr lang="es-ES" b="1" dirty="0">
                    <a:solidFill>
                      <a:srgbClr val="0000CC"/>
                    </a:solidFill>
                  </a:endParaRPr>
                </a:p>
              </p:txBody>
            </p:sp>
          </p:grpSp>
          <p:grpSp>
            <p:nvGrpSpPr>
              <p:cNvPr id="19476" name="21 Grupo"/>
              <p:cNvGrpSpPr>
                <a:grpSpLocks/>
              </p:cNvGrpSpPr>
              <p:nvPr/>
            </p:nvGrpSpPr>
            <p:grpSpPr bwMode="auto">
              <a:xfrm>
                <a:off x="3419872" y="2564904"/>
                <a:ext cx="5256584" cy="1944216"/>
                <a:chOff x="3419872" y="2564904"/>
                <a:chExt cx="5256584" cy="1944216"/>
              </a:xfrm>
            </p:grpSpPr>
            <p:sp>
              <p:nvSpPr>
                <p:cNvPr id="6" name="5 Rectángulo redondeado"/>
                <p:cNvSpPr/>
                <p:nvPr/>
              </p:nvSpPr>
              <p:spPr>
                <a:xfrm>
                  <a:off x="3419872" y="2564904"/>
                  <a:ext cx="5256584" cy="1944216"/>
                </a:xfrm>
                <a:prstGeom prst="roundRect">
                  <a:avLst/>
                </a:prstGeom>
                <a:solidFill>
                  <a:srgbClr val="FF9900">
                    <a:alpha val="50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scene3d>
                  <a:camera prst="orthographicFront"/>
                  <a:lightRig rig="threePt" dir="t"/>
                </a:scene3d>
                <a:sp3d>
                  <a:bevelT w="152400" h="50800" prst="softRound"/>
                </a:sp3d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/>
                </a:p>
              </p:txBody>
            </p:sp>
            <p:sp>
              <p:nvSpPr>
                <p:cNvPr id="13" name="12 CuadroTexto"/>
                <p:cNvSpPr txBox="1"/>
                <p:nvPr/>
              </p:nvSpPr>
              <p:spPr>
                <a:xfrm>
                  <a:off x="3419260" y="2636363"/>
                  <a:ext cx="5257196" cy="1754698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>
                    <a:buFont typeface="Wingdings" pitchFamily="2" charset="2"/>
                    <a:buChar char="ü"/>
                    <a:defRPr/>
                  </a:pPr>
                  <a:r>
                    <a:rPr lang="es-ES" dirty="0">
                      <a:latin typeface="Arial" pitchFamily="34" charset="0"/>
                      <a:cs typeface="Arial" pitchFamily="34" charset="0"/>
                    </a:rPr>
                    <a:t>Selecciona material</a:t>
                  </a:r>
                </a:p>
                <a:p>
                  <a:pPr>
                    <a:buFont typeface="Wingdings" pitchFamily="2" charset="2"/>
                    <a:buChar char="ü"/>
                    <a:defRPr/>
                  </a:pPr>
                  <a:r>
                    <a:rPr lang="es-ES" dirty="0" err="1">
                      <a:latin typeface="Arial" pitchFamily="34" charset="0"/>
                      <a:cs typeface="Arial" pitchFamily="34" charset="0"/>
                    </a:rPr>
                    <a:t>Plantexa</a:t>
                  </a:r>
                  <a:r>
                    <a:rPr lang="es-ES" dirty="0">
                      <a:latin typeface="Arial" pitchFamily="34" charset="0"/>
                      <a:cs typeface="Arial" pitchFamily="34" charset="0"/>
                    </a:rPr>
                    <a:t> a </a:t>
                  </a:r>
                  <a:r>
                    <a:rPr lang="es-ES" dirty="0" err="1">
                      <a:latin typeface="Arial" pitchFamily="34" charset="0"/>
                      <a:cs typeface="Arial" pitchFamily="34" charset="0"/>
                    </a:rPr>
                    <a:t>actividade</a:t>
                  </a:r>
                  <a:r>
                    <a:rPr lang="es-ES" dirty="0">
                      <a:latin typeface="Arial" pitchFamily="34" charset="0"/>
                      <a:cs typeface="Arial" pitchFamily="34" charset="0"/>
                    </a:rPr>
                    <a:t> por ciclos</a:t>
                  </a:r>
                </a:p>
                <a:p>
                  <a:pPr marL="182563" indent="-182563">
                    <a:buFont typeface="Wingdings" pitchFamily="2" charset="2"/>
                    <a:buChar char="ü"/>
                    <a:defRPr/>
                  </a:pPr>
                  <a:r>
                    <a:rPr lang="es-ES" dirty="0" err="1">
                      <a:latin typeface="Arial" pitchFamily="34" charset="0"/>
                      <a:cs typeface="Arial" pitchFamily="34" charset="0"/>
                    </a:rPr>
                    <a:t>Estuda</a:t>
                  </a:r>
                  <a:r>
                    <a:rPr lang="es-ES" dirty="0">
                      <a:latin typeface="Arial" pitchFamily="34" charset="0"/>
                      <a:cs typeface="Arial" pitchFamily="34" charset="0"/>
                    </a:rPr>
                    <a:t> a aportación que pode </a:t>
                  </a:r>
                  <a:r>
                    <a:rPr lang="es-ES" dirty="0" err="1">
                      <a:latin typeface="Arial" pitchFamily="34" charset="0"/>
                      <a:cs typeface="Arial" pitchFamily="34" charset="0"/>
                    </a:rPr>
                    <a:t>facer</a:t>
                  </a:r>
                  <a:r>
                    <a:rPr lang="es-ES" dirty="0">
                      <a:latin typeface="Arial" pitchFamily="34" charset="0"/>
                      <a:cs typeface="Arial" pitchFamily="34" charset="0"/>
                    </a:rPr>
                    <a:t> cada área</a:t>
                  </a:r>
                </a:p>
                <a:p>
                  <a:pPr>
                    <a:buFont typeface="Wingdings" pitchFamily="2" charset="2"/>
                    <a:buChar char="ü"/>
                    <a:defRPr/>
                  </a:pPr>
                  <a:r>
                    <a:rPr lang="es-ES" dirty="0">
                      <a:latin typeface="Arial" pitchFamily="34" charset="0"/>
                      <a:cs typeface="Arial" pitchFamily="34" charset="0"/>
                    </a:rPr>
                    <a:t>Programa as diferentes actividades</a:t>
                  </a:r>
                </a:p>
                <a:p>
                  <a:pPr marL="182563" indent="-182563">
                    <a:buFont typeface="Wingdings" pitchFamily="2" charset="2"/>
                    <a:buChar char="ü"/>
                    <a:defRPr/>
                  </a:pPr>
                  <a:r>
                    <a:rPr lang="es-ES" dirty="0">
                      <a:latin typeface="Arial" pitchFamily="34" charset="0"/>
                      <a:cs typeface="Arial" pitchFamily="34" charset="0"/>
                    </a:rPr>
                    <a:t>Elabora o material de búsqueda documental por ciclos</a:t>
                  </a:r>
                  <a:endParaRPr lang="es-ES" dirty="0"/>
                </a:p>
              </p:txBody>
            </p:sp>
          </p:grpSp>
        </p:grpSp>
        <p:grpSp>
          <p:nvGrpSpPr>
            <p:cNvPr id="19464" name="26 Grupo"/>
            <p:cNvGrpSpPr>
              <a:grpSpLocks/>
            </p:cNvGrpSpPr>
            <p:nvPr/>
          </p:nvGrpSpPr>
          <p:grpSpPr bwMode="auto">
            <a:xfrm>
              <a:off x="467544" y="5013176"/>
              <a:ext cx="8208912" cy="1296144"/>
              <a:chOff x="467544" y="5013176"/>
              <a:chExt cx="8208912" cy="1296144"/>
            </a:xfrm>
          </p:grpSpPr>
          <p:grpSp>
            <p:nvGrpSpPr>
              <p:cNvPr id="19465" name="25 Grupo"/>
              <p:cNvGrpSpPr>
                <a:grpSpLocks/>
              </p:cNvGrpSpPr>
              <p:nvPr/>
            </p:nvGrpSpPr>
            <p:grpSpPr bwMode="auto">
              <a:xfrm>
                <a:off x="467544" y="5013176"/>
                <a:ext cx="2736304" cy="1296144"/>
                <a:chOff x="467544" y="5013176"/>
                <a:chExt cx="2736304" cy="1296144"/>
              </a:xfrm>
            </p:grpSpPr>
            <p:sp>
              <p:nvSpPr>
                <p:cNvPr id="12" name="11 Llamada de flecha a la derecha"/>
                <p:cNvSpPr/>
                <p:nvPr/>
              </p:nvSpPr>
              <p:spPr>
                <a:xfrm>
                  <a:off x="467544" y="5013176"/>
                  <a:ext cx="2736304" cy="1296144"/>
                </a:xfrm>
                <a:prstGeom prst="rightArrowCallout">
                  <a:avLst>
                    <a:gd name="adj1" fmla="val 36882"/>
                    <a:gd name="adj2" fmla="val 30942"/>
                    <a:gd name="adj3" fmla="val 49505"/>
                    <a:gd name="adj4" fmla="val 60053"/>
                  </a:avLst>
                </a:prstGeom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/>
                </a:p>
              </p:txBody>
            </p:sp>
            <p:sp>
              <p:nvSpPr>
                <p:cNvPr id="9" name="8 CuadroTexto"/>
                <p:cNvSpPr txBox="1"/>
                <p:nvPr/>
              </p:nvSpPr>
              <p:spPr>
                <a:xfrm>
                  <a:off x="467544" y="5445468"/>
                  <a:ext cx="1656073" cy="369996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r>
                    <a:rPr lang="es-ES" b="1" kern="0" dirty="0">
                      <a:solidFill>
                        <a:srgbClr val="0000CC"/>
                      </a:solidFill>
                      <a:latin typeface="Arial" pitchFamily="34" charset="0"/>
                      <a:cs typeface="Arial" pitchFamily="34" charset="0"/>
                    </a:rPr>
                    <a:t>Especialistas</a:t>
                  </a:r>
                  <a:endParaRPr lang="es-ES" b="1" dirty="0">
                    <a:solidFill>
                      <a:srgbClr val="0000CC"/>
                    </a:solidFill>
                  </a:endParaRPr>
                </a:p>
              </p:txBody>
            </p:sp>
          </p:grpSp>
          <p:grpSp>
            <p:nvGrpSpPr>
              <p:cNvPr id="19466" name="23 Grupo"/>
              <p:cNvGrpSpPr>
                <a:grpSpLocks/>
              </p:cNvGrpSpPr>
              <p:nvPr/>
            </p:nvGrpSpPr>
            <p:grpSpPr bwMode="auto">
              <a:xfrm>
                <a:off x="3419872" y="5229200"/>
                <a:ext cx="5256584" cy="864096"/>
                <a:chOff x="3419872" y="5229200"/>
                <a:chExt cx="5256584" cy="864096"/>
              </a:xfrm>
            </p:grpSpPr>
            <p:sp>
              <p:nvSpPr>
                <p:cNvPr id="20" name="19 Rectángulo redondeado"/>
                <p:cNvSpPr/>
                <p:nvPr/>
              </p:nvSpPr>
              <p:spPr>
                <a:xfrm>
                  <a:off x="3419872" y="5229200"/>
                  <a:ext cx="5256584" cy="864096"/>
                </a:xfrm>
                <a:prstGeom prst="roundRect">
                  <a:avLst/>
                </a:prstGeom>
                <a:solidFill>
                  <a:srgbClr val="FF9900">
                    <a:alpha val="50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scene3d>
                  <a:camera prst="orthographicFront"/>
                  <a:lightRig rig="threePt" dir="t"/>
                </a:scene3d>
                <a:sp3d>
                  <a:bevelT w="152400" h="50800" prst="softRound"/>
                </a:sp3d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/>
                </a:p>
              </p:txBody>
            </p:sp>
            <p:sp>
              <p:nvSpPr>
                <p:cNvPr id="19470" name="20 CuadroTexto"/>
                <p:cNvSpPr txBox="1">
                  <a:spLocks noChangeArrowheads="1"/>
                </p:cNvSpPr>
                <p:nvPr/>
              </p:nvSpPr>
              <p:spPr bwMode="auto">
                <a:xfrm>
                  <a:off x="3419872" y="5301208"/>
                  <a:ext cx="5256584" cy="6463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buFont typeface="Wingdings" pitchFamily="2" charset="2"/>
                    <a:buChar char="ü"/>
                  </a:pPr>
                  <a:r>
                    <a:rPr lang="es-ES"/>
                    <a:t>Documéntanse</a:t>
                  </a:r>
                </a:p>
                <a:p>
                  <a:pPr>
                    <a:buFont typeface="Wingdings" pitchFamily="2" charset="2"/>
                    <a:buChar char="ü"/>
                  </a:pPr>
                  <a:r>
                    <a:rPr lang="es-ES"/>
                    <a:t>Planifican o traballo e o xeito de levalo a cabo</a:t>
                  </a:r>
                </a:p>
              </p:txBody>
            </p:sp>
          </p:grpSp>
        </p:grpSp>
      </p:grpSp>
      <p:sp>
        <p:nvSpPr>
          <p:cNvPr id="21" name="20 CuadroTexto"/>
          <p:cNvSpPr txBox="1"/>
          <p:nvPr/>
        </p:nvSpPr>
        <p:spPr>
          <a:xfrm rot="21067035">
            <a:off x="354013" y="889000"/>
            <a:ext cx="114776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000" kern="0" dirty="0">
                <a:latin typeface="Arial Black" pitchFamily="34" charset="0"/>
              </a:rPr>
              <a:t>Etapas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4213" y="836613"/>
            <a:ext cx="8250237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2" name="3 CuadroTexto"/>
          <p:cNvSpPr txBox="1">
            <a:spLocks noChangeArrowheads="1"/>
          </p:cNvSpPr>
          <p:nvPr/>
        </p:nvSpPr>
        <p:spPr bwMode="auto">
          <a:xfrm rot="-601029">
            <a:off x="317500" y="744538"/>
            <a:ext cx="11715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1600">
                <a:latin typeface="Arial Black" pitchFamily="34" charset="0"/>
              </a:rPr>
              <a:t>Encruci-</a:t>
            </a:r>
          </a:p>
          <a:p>
            <a:pPr algn="ctr"/>
            <a:r>
              <a:rPr lang="es-ES" sz="1600">
                <a:latin typeface="Arial Black" pitchFamily="34" charset="0"/>
              </a:rPr>
              <a:t>llado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4213" y="1052513"/>
            <a:ext cx="8239125" cy="547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6" name="2 CuadroTexto"/>
          <p:cNvSpPr txBox="1">
            <a:spLocks noChangeArrowheads="1"/>
          </p:cNvSpPr>
          <p:nvPr/>
        </p:nvSpPr>
        <p:spPr bwMode="auto">
          <a:xfrm rot="-601029">
            <a:off x="258763" y="647700"/>
            <a:ext cx="1371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1600" dirty="0">
                <a:latin typeface="Arial Black" pitchFamily="34" charset="0"/>
              </a:rPr>
              <a:t>Sopa</a:t>
            </a:r>
          </a:p>
          <a:p>
            <a:pPr algn="ctr"/>
            <a:r>
              <a:rPr lang="es-ES" sz="1600" dirty="0">
                <a:latin typeface="Arial Black" pitchFamily="34" charset="0"/>
              </a:rPr>
              <a:t>de</a:t>
            </a:r>
          </a:p>
          <a:p>
            <a:pPr algn="ctr"/>
            <a:r>
              <a:rPr lang="es-ES" sz="1600" dirty="0">
                <a:latin typeface="Arial Black" pitchFamily="34" charset="0"/>
              </a:rPr>
              <a:t>letras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/>
          <a:srcRect t="3571" b="2679"/>
          <a:stretch>
            <a:fillRect/>
          </a:stretch>
        </p:blipFill>
        <p:spPr bwMode="auto">
          <a:xfrm rot="21206188">
            <a:off x="1616487" y="599240"/>
            <a:ext cx="3557485" cy="266811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 t="2669" b="4425"/>
          <a:stretch>
            <a:fillRect/>
          </a:stretch>
        </p:blipFill>
        <p:spPr bwMode="auto">
          <a:xfrm rot="482222">
            <a:off x="5038894" y="728567"/>
            <a:ext cx="3801800" cy="28256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/>
          <a:srcRect t="2404" b="3846"/>
          <a:stretch>
            <a:fillRect/>
          </a:stretch>
        </p:blipFill>
        <p:spPr bwMode="auto">
          <a:xfrm>
            <a:off x="755576" y="3717032"/>
            <a:ext cx="3888432" cy="2916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/>
          <a:srcRect t="3658" b="3749"/>
          <a:stretch>
            <a:fillRect/>
          </a:stretch>
        </p:blipFill>
        <p:spPr bwMode="auto">
          <a:xfrm>
            <a:off x="4860032" y="3717032"/>
            <a:ext cx="3888432" cy="28803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2 CuadroTexto"/>
          <p:cNvSpPr txBox="1">
            <a:spLocks noChangeArrowheads="1"/>
          </p:cNvSpPr>
          <p:nvPr/>
        </p:nvSpPr>
        <p:spPr bwMode="auto">
          <a:xfrm rot="-601029">
            <a:off x="258763" y="893554"/>
            <a:ext cx="1371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1600" dirty="0" smtClean="0">
                <a:latin typeface="Arial Black" pitchFamily="34" charset="0"/>
              </a:rPr>
              <a:t>Karaoke</a:t>
            </a:r>
            <a:endParaRPr lang="es-ES" sz="160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t="3716" b="3403"/>
          <a:stretch>
            <a:fillRect/>
          </a:stretch>
        </p:blipFill>
        <p:spPr bwMode="auto">
          <a:xfrm rot="984182">
            <a:off x="3937813" y="818114"/>
            <a:ext cx="4421714" cy="328557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t="2315" b="2778"/>
          <a:stretch>
            <a:fillRect/>
          </a:stretch>
        </p:blipFill>
        <p:spPr bwMode="auto">
          <a:xfrm rot="21090767">
            <a:off x="323527" y="3068960"/>
            <a:ext cx="4362631" cy="33123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2 CuadroTexto"/>
          <p:cNvSpPr txBox="1">
            <a:spLocks noChangeArrowheads="1"/>
          </p:cNvSpPr>
          <p:nvPr/>
        </p:nvSpPr>
        <p:spPr bwMode="auto">
          <a:xfrm rot="-601029">
            <a:off x="258763" y="878165"/>
            <a:ext cx="1371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dirty="0" smtClean="0">
                <a:latin typeface="Arial Black" pitchFamily="34" charset="0"/>
              </a:rPr>
              <a:t>Karaoke</a:t>
            </a:r>
            <a:endParaRPr lang="es-ES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/>
          <p:cNvSpPr>
            <a:spLocks noGrp="1" noChangeArrowheads="1"/>
          </p:cNvSpPr>
          <p:nvPr>
            <p:ph type="title"/>
          </p:nvPr>
        </p:nvSpPr>
        <p:spPr>
          <a:xfrm>
            <a:off x="2123728" y="333375"/>
            <a:ext cx="6336704" cy="791369"/>
          </a:xfrm>
          <a:gradFill flip="none" rotWithShape="1">
            <a:gsLst>
              <a:gs pos="0">
                <a:schemeClr val="accent6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6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6">
                  <a:lumMod val="40000"/>
                  <a:lumOff val="60000"/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es-ES" sz="3600" b="1" dirty="0" smtClean="0">
                <a:ln>
                  <a:prstDash val="solid"/>
                </a:ln>
                <a:solidFill>
                  <a:sysClr val="windowText" lastClr="00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 Black" pitchFamily="34" charset="0"/>
              </a:rPr>
              <a:t>Instrumentos e danzas</a:t>
            </a:r>
          </a:p>
        </p:txBody>
      </p:sp>
      <p:pic>
        <p:nvPicPr>
          <p:cNvPr id="70660" name="Picture 8" descr="13097588-vaquero-y-vaquera-heroe-del-oeste-de-dibujos-animados-ilustracion-vectorial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20272" y="4941168"/>
            <a:ext cx="115252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1" name="Picture 10" descr="cfd6933036a0178ac7854cbd66514de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941168"/>
            <a:ext cx="1512887" cy="140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2" name="Picture 12" descr="ANd9GcQdfa111V_I3p9vPNrjTFuE0d864nK-9ETnKZH6EC3RWBwBofEe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55976" y="1556792"/>
            <a:ext cx="827088" cy="85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3" name="Picture 13" descr="DSC095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4221088"/>
            <a:ext cx="3094037" cy="2320925"/>
          </a:xfrm>
          <a:prstGeom prst="rect">
            <a:avLst/>
          </a:prstGeom>
          <a:solidFill>
            <a:srgbClr val="FFFFFF">
              <a:shade val="85000"/>
            </a:srgbClr>
          </a:solidFill>
          <a:ln w="104775" cap="sq">
            <a:solidFill>
              <a:srgbClr val="FFFFFF"/>
            </a:solidFill>
            <a:miter lim="8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0659" name="Picture 5" descr="F4EABC9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279895">
            <a:off x="4939314" y="1916113"/>
            <a:ext cx="3671887" cy="2460625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0658" name="Picture 4" descr="7022587D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7" cstate="print"/>
          <a:srcRect b="7991"/>
          <a:stretch>
            <a:fillRect/>
          </a:stretch>
        </p:blipFill>
        <p:spPr>
          <a:xfrm rot="20819457">
            <a:off x="740488" y="1757630"/>
            <a:ext cx="3602037" cy="2449513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rgbClr val="FF0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2 CuadroTexto"/>
          <p:cNvSpPr txBox="1">
            <a:spLocks noChangeArrowheads="1"/>
          </p:cNvSpPr>
          <p:nvPr/>
        </p:nvSpPr>
        <p:spPr bwMode="auto">
          <a:xfrm rot="-601029">
            <a:off x="203856" y="862776"/>
            <a:ext cx="1371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2000" dirty="0" smtClean="0">
                <a:latin typeface="Arial Black" pitchFamily="34" charset="0"/>
              </a:rPr>
              <a:t>Música</a:t>
            </a:r>
            <a:endParaRPr lang="es-ES" sz="200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0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0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0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0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1000"/>
                                        <p:tgtEl>
                                          <p:spTgt spid="70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1000"/>
                                        <p:tgtEl>
                                          <p:spTgt spid="70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1000"/>
                                        <p:tgtEl>
                                          <p:spTgt spid="70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0" dur="100" fill="hold"/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1" dur="100" fill="hold"/>
                                        <p:tgtEl>
                                          <p:spTgt spid="706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100" fill="hold"/>
                                        <p:tgtEl>
                                          <p:spTgt spid="706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00" fill="hold"/>
                                        <p:tgtEl>
                                          <p:spTgt spid="706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40" dur="100" fill="hold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41" dur="100" fill="hold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2" dur="100" fill="hold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100" fill="hold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0" dur="100" fill="hold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1" dur="100" fill="hold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100" fill="hold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 bwMode="auto">
          <a:xfrm>
            <a:off x="2339752" y="332656"/>
            <a:ext cx="5040560" cy="1080120"/>
          </a:xfrm>
          <a:prstGeom prst="rect">
            <a:avLst/>
          </a:prstGeom>
          <a:gradFill flip="none" rotWithShape="1">
            <a:gsLst>
              <a:gs pos="0">
                <a:srgbClr val="F0C878">
                  <a:tint val="66000"/>
                  <a:satMod val="160000"/>
                </a:srgbClr>
              </a:gs>
              <a:gs pos="50000">
                <a:srgbClr val="F0C878">
                  <a:tint val="44500"/>
                  <a:satMod val="160000"/>
                </a:srgbClr>
              </a:gs>
              <a:gs pos="100000">
                <a:srgbClr val="F0C87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4000" dirty="0">
                <a:solidFill>
                  <a:schemeClr val="tx1"/>
                </a:solidFill>
                <a:latin typeface="Arial Black" pitchFamily="34" charset="0"/>
              </a:rPr>
              <a:t>REPERCUSIÓNS</a:t>
            </a:r>
            <a:endParaRPr lang="es-ES" sz="4000" kern="0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468313" y="1503363"/>
            <a:ext cx="8286750" cy="53546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200000"/>
              </a:lnSpc>
              <a:buFont typeface="Arial" pitchFamily="34" charset="0"/>
              <a:buChar char="•"/>
              <a:defRPr/>
            </a:pPr>
            <a:r>
              <a:rPr lang="es-ES" dirty="0">
                <a:latin typeface="Arial" pitchFamily="34" charset="0"/>
                <a:cs typeface="Arial" pitchFamily="34" charset="0"/>
              </a:rPr>
              <a:t> Contribuimos a fomentar a lectura desde varios ámbitos diferentes :</a:t>
            </a:r>
          </a:p>
          <a:p>
            <a:pPr>
              <a:lnSpc>
                <a:spcPct val="200000"/>
              </a:lnSpc>
              <a:defRPr/>
            </a:pPr>
            <a:r>
              <a:rPr lang="es-ES" dirty="0">
                <a:latin typeface="Arial" pitchFamily="34" charset="0"/>
                <a:cs typeface="Arial" pitchFamily="34" charset="0"/>
              </a:rPr>
              <a:t>  - lectura de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imaxes</a:t>
            </a:r>
            <a:endParaRPr lang="es-ES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200000"/>
              </a:lnSpc>
              <a:defRPr/>
            </a:pPr>
            <a:r>
              <a:rPr lang="es-ES" dirty="0">
                <a:latin typeface="Arial" pitchFamily="34" charset="0"/>
                <a:cs typeface="Arial" pitchFamily="34" charset="0"/>
              </a:rPr>
              <a:t>  -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acercamento</a:t>
            </a:r>
            <a:r>
              <a:rPr lang="es-ES" dirty="0">
                <a:latin typeface="Arial" pitchFamily="34" charset="0"/>
                <a:cs typeface="Arial" pitchFamily="34" charset="0"/>
              </a:rPr>
              <a:t> do cómic e a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súa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linguaxe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ao</a:t>
            </a:r>
            <a:r>
              <a:rPr lang="es-ES" dirty="0">
                <a:latin typeface="Arial" pitchFamily="34" charset="0"/>
                <a:cs typeface="Arial" pitchFamily="34" charset="0"/>
              </a:rPr>
              <a:t> alumnado</a:t>
            </a:r>
          </a:p>
          <a:p>
            <a:pPr marL="271463" indent="-271463">
              <a:lnSpc>
                <a:spcPct val="200000"/>
              </a:lnSpc>
              <a:defRPr/>
            </a:pPr>
            <a:r>
              <a:rPr lang="es-ES" dirty="0">
                <a:latin typeface="Arial" pitchFamily="34" charset="0"/>
                <a:cs typeface="Arial" pitchFamily="34" charset="0"/>
              </a:rPr>
              <a:t>  -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traballo</a:t>
            </a:r>
            <a:r>
              <a:rPr lang="es-ES" dirty="0">
                <a:latin typeface="Arial" pitchFamily="34" charset="0"/>
                <a:cs typeface="Arial" pitchFamily="34" charset="0"/>
              </a:rPr>
              <a:t> con diferentes tipos de texto: biografías, texto informativo,  prescriptivo (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receita</a:t>
            </a:r>
            <a:r>
              <a:rPr lang="es-ES" dirty="0">
                <a:latin typeface="Arial" pitchFamily="34" charset="0"/>
                <a:cs typeface="Arial" pitchFamily="34" charset="0"/>
              </a:rPr>
              <a:t>,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instruccións</a:t>
            </a:r>
            <a:r>
              <a:rPr lang="es-ES" dirty="0">
                <a:latin typeface="Arial" pitchFamily="34" charset="0"/>
                <a:cs typeface="Arial" pitchFamily="34" charset="0"/>
              </a:rPr>
              <a:t>), literario (conto,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lenda</a:t>
            </a:r>
            <a:r>
              <a:rPr lang="es-ES" dirty="0">
                <a:latin typeface="Arial" pitchFamily="34" charset="0"/>
                <a:cs typeface="Arial" pitchFamily="34" charset="0"/>
              </a:rPr>
              <a:t>, poesía),a noticia,</a:t>
            </a:r>
          </a:p>
          <a:p>
            <a:pPr>
              <a:lnSpc>
                <a:spcPct val="200000"/>
              </a:lnSpc>
              <a:defRPr/>
            </a:pPr>
            <a:r>
              <a:rPr lang="es-ES" dirty="0">
                <a:latin typeface="Arial" pitchFamily="34" charset="0"/>
                <a:cs typeface="Arial" pitchFamily="34" charset="0"/>
              </a:rPr>
              <a:t>  - planificación de entrevistas</a:t>
            </a:r>
          </a:p>
          <a:p>
            <a:pPr>
              <a:lnSpc>
                <a:spcPct val="200000"/>
              </a:lnSpc>
              <a:defRPr/>
            </a:pPr>
            <a:r>
              <a:rPr lang="es-ES" dirty="0">
                <a:latin typeface="Arial" pitchFamily="34" charset="0"/>
                <a:cs typeface="Arial" pitchFamily="34" charset="0"/>
              </a:rPr>
              <a:t>  - lectura de libros de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fición</a:t>
            </a:r>
            <a:r>
              <a:rPr lang="es-ES" dirty="0">
                <a:latin typeface="Arial" pitchFamily="34" charset="0"/>
                <a:cs typeface="Arial" pitchFamily="34" charset="0"/>
              </a:rPr>
              <a:t> relacionados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co</a:t>
            </a:r>
            <a:r>
              <a:rPr lang="es-ES" dirty="0">
                <a:latin typeface="Arial" pitchFamily="34" charset="0"/>
                <a:cs typeface="Arial" pitchFamily="34" charset="0"/>
              </a:rPr>
              <a:t> tema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  <a:defRPr/>
            </a:pPr>
            <a:r>
              <a:rPr lang="es-ES" dirty="0">
                <a:latin typeface="Arial" pitchFamily="34" charset="0"/>
                <a:cs typeface="Arial" pitchFamily="34" charset="0"/>
              </a:rPr>
              <a:t>  Biblioteca = recurso fundamental e motor da práctica educativa.</a:t>
            </a:r>
          </a:p>
          <a:p>
            <a:pPr>
              <a:lnSpc>
                <a:spcPct val="200000"/>
              </a:lnSpc>
              <a:buFont typeface="Arial" pitchFamily="34" charset="0"/>
              <a:buChar char="•"/>
              <a:defRPr/>
            </a:pPr>
            <a:r>
              <a:rPr lang="es-ES" dirty="0">
                <a:latin typeface="Arial" pitchFamily="34" charset="0"/>
                <a:cs typeface="Arial" pitchFamily="34" charset="0"/>
              </a:rPr>
              <a:t>  O alumnado é protagonista da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súa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aprendizaxe</a:t>
            </a:r>
            <a:r>
              <a:rPr lang="es-ES" dirty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defRPr/>
            </a:pPr>
            <a:endParaRPr lang="es-ES" dirty="0"/>
          </a:p>
        </p:txBody>
      </p:sp>
      <p:sp>
        <p:nvSpPr>
          <p:cNvPr id="71685" name="7 CuadroTexto"/>
          <p:cNvSpPr txBox="1">
            <a:spLocks noChangeArrowheads="1"/>
          </p:cNvSpPr>
          <p:nvPr/>
        </p:nvSpPr>
        <p:spPr bwMode="auto">
          <a:xfrm rot="-601029">
            <a:off x="258763" y="739775"/>
            <a:ext cx="1371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>
                <a:latin typeface="Arial Black" pitchFamily="34" charset="0"/>
              </a:rPr>
              <a:t>Rema-</a:t>
            </a:r>
          </a:p>
          <a:p>
            <a:pPr algn="ctr"/>
            <a:r>
              <a:rPr lang="es-ES">
                <a:latin typeface="Arial Black" pitchFamily="34" charset="0"/>
              </a:rPr>
              <a:t>tando…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395288" y="1773238"/>
            <a:ext cx="8389937" cy="46624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s-ES" dirty="0">
                <a:latin typeface="Arial" pitchFamily="34" charset="0"/>
                <a:cs typeface="Arial" pitchFamily="34" charset="0"/>
              </a:rPr>
              <a:t>     En concreto, e en sentido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amplo</a:t>
            </a:r>
            <a:r>
              <a:rPr lang="es-ES" dirty="0">
                <a:latin typeface="Arial" pitchFamily="34" charset="0"/>
                <a:cs typeface="Arial" pitchFamily="34" charset="0"/>
              </a:rPr>
              <a:t>, con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estes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dous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proxectos</a:t>
            </a:r>
            <a:r>
              <a:rPr lang="es-ES" dirty="0">
                <a:latin typeface="Arial" pitchFamily="34" charset="0"/>
                <a:cs typeface="Arial" pitchFamily="34" charset="0"/>
              </a:rPr>
              <a:t> conseguimos,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ademais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dun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achegamento</a:t>
            </a:r>
            <a:r>
              <a:rPr lang="es-ES" dirty="0">
                <a:latin typeface="Arial" pitchFamily="34" charset="0"/>
                <a:cs typeface="Arial" pitchFamily="34" charset="0"/>
              </a:rPr>
              <a:t> tanto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ao</a:t>
            </a:r>
            <a:r>
              <a:rPr lang="es-ES" dirty="0">
                <a:latin typeface="Arial" pitchFamily="34" charset="0"/>
                <a:cs typeface="Arial" pitchFamily="34" charset="0"/>
              </a:rPr>
              <a:t> cine como a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Verne</a:t>
            </a:r>
            <a:r>
              <a:rPr lang="es-ES" dirty="0">
                <a:latin typeface="Arial" pitchFamily="34" charset="0"/>
                <a:cs typeface="Arial" pitchFamily="34" charset="0"/>
              </a:rPr>
              <a:t>:</a:t>
            </a:r>
          </a:p>
          <a:p>
            <a:pPr marL="185738" indent="-185738" algn="just">
              <a:lnSpc>
                <a:spcPct val="150000"/>
              </a:lnSpc>
              <a:defRPr/>
            </a:pPr>
            <a:r>
              <a:rPr lang="es-ES" dirty="0">
                <a:latin typeface="Arial" pitchFamily="34" charset="0"/>
                <a:cs typeface="Arial" pitchFamily="34" charset="0"/>
              </a:rPr>
              <a:t>-  apreciar a función de elementos como o son e a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imaxe</a:t>
            </a:r>
            <a:r>
              <a:rPr lang="es-ES" dirty="0">
                <a:latin typeface="Arial" pitchFamily="34" charset="0"/>
                <a:cs typeface="Arial" pitchFamily="34" charset="0"/>
              </a:rPr>
              <a:t> para transmitir información e despertar os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sentimentos</a:t>
            </a:r>
            <a:r>
              <a:rPr lang="es-ES" dirty="0">
                <a:latin typeface="Arial" pitchFamily="34" charset="0"/>
                <a:cs typeface="Arial" pitchFamily="34" charset="0"/>
              </a:rPr>
              <a:t>. </a:t>
            </a:r>
          </a:p>
          <a:p>
            <a:pPr marL="185738" indent="-185738" algn="just">
              <a:lnSpc>
                <a:spcPct val="150000"/>
              </a:lnSpc>
              <a:buFontTx/>
              <a:buChar char="-"/>
              <a:defRPr/>
            </a:pPr>
            <a:r>
              <a:rPr lang="es-ES" dirty="0">
                <a:latin typeface="Arial" pitchFamily="34" charset="0"/>
                <a:cs typeface="Arial" pitchFamily="34" charset="0"/>
              </a:rPr>
              <a:t>dar o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primeiro</a:t>
            </a:r>
            <a:r>
              <a:rPr lang="es-ES" dirty="0">
                <a:latin typeface="Arial" pitchFamily="34" charset="0"/>
                <a:cs typeface="Arial" pitchFamily="34" charset="0"/>
              </a:rPr>
              <a:t> paso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na</a:t>
            </a:r>
            <a:r>
              <a:rPr lang="es-ES" dirty="0">
                <a:latin typeface="Arial" pitchFamily="34" charset="0"/>
                <a:cs typeface="Arial" pitchFamily="34" charset="0"/>
              </a:rPr>
              <a:t> alfabetización audiovisual do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noso</a:t>
            </a:r>
            <a:r>
              <a:rPr lang="es-ES" dirty="0">
                <a:latin typeface="Arial" pitchFamily="34" charset="0"/>
                <a:cs typeface="Arial" pitchFamily="34" charset="0"/>
              </a:rPr>
              <a:t> alumnado.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Temos</a:t>
            </a:r>
            <a:r>
              <a:rPr lang="es-ES" dirty="0">
                <a:latin typeface="Arial" pitchFamily="34" charset="0"/>
                <a:cs typeface="Arial" pitchFamily="34" charset="0"/>
              </a:rPr>
              <a:t> que 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formalo</a:t>
            </a:r>
            <a:r>
              <a:rPr lang="es-ES" dirty="0">
                <a:latin typeface="Arial" pitchFamily="34" charset="0"/>
                <a:cs typeface="Arial" pitchFamily="34" charset="0"/>
              </a:rPr>
              <a:t> para que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desenvolva</a:t>
            </a:r>
            <a:r>
              <a:rPr lang="es-ES" dirty="0">
                <a:latin typeface="Arial" pitchFamily="34" charset="0"/>
                <a:cs typeface="Arial" pitchFamily="34" charset="0"/>
              </a:rPr>
              <a:t> a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súa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capacidade</a:t>
            </a:r>
            <a:r>
              <a:rPr lang="es-ES" dirty="0">
                <a:latin typeface="Arial" pitchFamily="34" charset="0"/>
                <a:cs typeface="Arial" pitchFamily="34" charset="0"/>
              </a:rPr>
              <a:t> para analizar e producir textos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audiovisuais</a:t>
            </a:r>
            <a:r>
              <a:rPr lang="es-ES" dirty="0">
                <a:latin typeface="Arial" pitchFamily="34" charset="0"/>
                <a:cs typeface="Arial" pitchFamily="34" charset="0"/>
              </a:rPr>
              <a:t>, e prepararlo para o consumo crítico dos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produtos</a:t>
            </a:r>
            <a:r>
              <a:rPr lang="es-ES" dirty="0">
                <a:latin typeface="Arial" pitchFamily="34" charset="0"/>
                <a:cs typeface="Arial" pitchFamily="34" charset="0"/>
              </a:rPr>
              <a:t> dos medios de masas como o cine, a televisión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ou</a:t>
            </a:r>
            <a:r>
              <a:rPr lang="es-ES" dirty="0">
                <a:latin typeface="Arial" pitchFamily="34" charset="0"/>
                <a:cs typeface="Arial" pitchFamily="34" charset="0"/>
              </a:rPr>
              <a:t> a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publicidade</a:t>
            </a:r>
            <a:r>
              <a:rPr lang="es-ES" dirty="0">
                <a:latin typeface="Arial" pitchFamily="34" charset="0"/>
                <a:cs typeface="Arial" pitchFamily="34" charset="0"/>
              </a:rPr>
              <a:t>. </a:t>
            </a:r>
          </a:p>
          <a:p>
            <a:pPr marL="185738" indent="-185738" algn="just">
              <a:lnSpc>
                <a:spcPct val="150000"/>
              </a:lnSpc>
              <a:buFontTx/>
              <a:buChar char="-"/>
              <a:defRPr/>
            </a:pPr>
            <a:r>
              <a:rPr lang="es-ES" dirty="0" err="1">
                <a:latin typeface="Arial" pitchFamily="34" charset="0"/>
                <a:cs typeface="Arial" pitchFamily="34" charset="0"/>
              </a:rPr>
              <a:t>Espertar</a:t>
            </a:r>
            <a:r>
              <a:rPr lang="es-ES" dirty="0">
                <a:latin typeface="Arial" pitchFamily="34" charset="0"/>
                <a:cs typeface="Arial" pitchFamily="34" charset="0"/>
              </a:rPr>
              <a:t> o interese por descubrir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novos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coñecementos</a:t>
            </a:r>
            <a:endParaRPr lang="es-ES" dirty="0">
              <a:latin typeface="Arial" pitchFamily="34" charset="0"/>
              <a:cs typeface="Arial" pitchFamily="34" charset="0"/>
            </a:endParaRPr>
          </a:p>
          <a:p>
            <a:pPr marL="185738" indent="-185738" algn="just">
              <a:lnSpc>
                <a:spcPct val="150000"/>
              </a:lnSpc>
              <a:buFontTx/>
              <a:buChar char="-"/>
              <a:defRPr/>
            </a:pPr>
            <a:r>
              <a:rPr lang="es-ES" dirty="0">
                <a:latin typeface="Arial" pitchFamily="34" charset="0"/>
                <a:cs typeface="Arial" pitchFamily="34" charset="0"/>
              </a:rPr>
              <a:t>Valorar o papel da Ciencia nos diferentes ámbitos da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nosa</a:t>
            </a:r>
            <a:r>
              <a:rPr lang="es-ES" dirty="0">
                <a:latin typeface="Arial" pitchFamily="34" charset="0"/>
                <a:cs typeface="Arial" pitchFamily="34" charset="0"/>
              </a:rPr>
              <a:t> vida e, polo tanto, o valor e a aplicación do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coñecemento</a:t>
            </a:r>
            <a:r>
              <a:rPr lang="es-ES" dirty="0">
                <a:latin typeface="Arial" pitchFamily="34" charset="0"/>
                <a:cs typeface="Arial" pitchFamily="34" charset="0"/>
              </a:rPr>
              <a:t>.</a:t>
            </a:r>
            <a:endParaRPr lang="es-ES" dirty="0"/>
          </a:p>
        </p:txBody>
      </p:sp>
      <p:sp>
        <p:nvSpPr>
          <p:cNvPr id="4" name="1 Título"/>
          <p:cNvSpPr txBox="1">
            <a:spLocks/>
          </p:cNvSpPr>
          <p:nvPr/>
        </p:nvSpPr>
        <p:spPr bwMode="auto">
          <a:xfrm>
            <a:off x="2339752" y="332656"/>
            <a:ext cx="5040560" cy="1080120"/>
          </a:xfrm>
          <a:prstGeom prst="rect">
            <a:avLst/>
          </a:prstGeom>
          <a:gradFill flip="none" rotWithShape="1">
            <a:gsLst>
              <a:gs pos="0">
                <a:srgbClr val="F0C878">
                  <a:tint val="66000"/>
                  <a:satMod val="160000"/>
                </a:srgbClr>
              </a:gs>
              <a:gs pos="50000">
                <a:srgbClr val="F0C878">
                  <a:tint val="44500"/>
                  <a:satMod val="160000"/>
                </a:srgbClr>
              </a:gs>
              <a:gs pos="100000">
                <a:srgbClr val="F0C87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4000" dirty="0">
                <a:solidFill>
                  <a:schemeClr val="tx1"/>
                </a:solidFill>
                <a:latin typeface="Arial Black" pitchFamily="34" charset="0"/>
              </a:rPr>
              <a:t>REPERCUSIÓNS</a:t>
            </a:r>
            <a:endParaRPr lang="es-ES" sz="4000" kern="0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72709" name="4 CuadroTexto"/>
          <p:cNvSpPr txBox="1">
            <a:spLocks noChangeArrowheads="1"/>
          </p:cNvSpPr>
          <p:nvPr/>
        </p:nvSpPr>
        <p:spPr bwMode="auto">
          <a:xfrm rot="-601029">
            <a:off x="258763" y="739775"/>
            <a:ext cx="1371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>
                <a:latin typeface="Arial Black" pitchFamily="34" charset="0"/>
              </a:rPr>
              <a:t>Rema-</a:t>
            </a:r>
          </a:p>
          <a:p>
            <a:pPr algn="ctr"/>
            <a:r>
              <a:rPr lang="es-ES">
                <a:latin typeface="Arial Black" pitchFamily="34" charset="0"/>
              </a:rPr>
              <a:t>tando…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>
            <a:spLocks noChangeArrowheads="1"/>
          </p:cNvSpPr>
          <p:nvPr/>
        </p:nvSpPr>
        <p:spPr bwMode="auto">
          <a:xfrm rot="-383306">
            <a:off x="273369" y="641569"/>
            <a:ext cx="130412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sz="1400" dirty="0" err="1">
                <a:latin typeface="Arial Black" pitchFamily="34" charset="0"/>
              </a:rPr>
              <a:t>Lembrando</a:t>
            </a:r>
            <a:r>
              <a:rPr lang="es-ES" sz="1600" dirty="0">
                <a:latin typeface="Arial Black" pitchFamily="34" charset="0"/>
              </a:rPr>
              <a:t> </a:t>
            </a:r>
            <a:endParaRPr lang="es-ES" sz="1600" dirty="0" smtClean="0">
              <a:latin typeface="Arial Black" pitchFamily="34" charset="0"/>
            </a:endParaRPr>
          </a:p>
          <a:p>
            <a:pPr algn="ctr"/>
            <a:r>
              <a:rPr lang="es-ES" sz="1600" dirty="0" smtClean="0">
                <a:latin typeface="Arial Black" pitchFamily="34" charset="0"/>
              </a:rPr>
              <a:t>a </a:t>
            </a:r>
          </a:p>
          <a:p>
            <a:pPr algn="ctr"/>
            <a:r>
              <a:rPr lang="es-ES" sz="1600" dirty="0" err="1" smtClean="0">
                <a:latin typeface="Arial Black" pitchFamily="34" charset="0"/>
              </a:rPr>
              <a:t>Verne</a:t>
            </a:r>
            <a:r>
              <a:rPr lang="es-ES" sz="1600" dirty="0" smtClean="0">
                <a:latin typeface="Arial Black" pitchFamily="34" charset="0"/>
              </a:rPr>
              <a:t> …..</a:t>
            </a:r>
            <a:endParaRPr lang="es-ES" sz="1600" dirty="0">
              <a:latin typeface="Arial Black" pitchFamily="34" charset="0"/>
            </a:endParaRPr>
          </a:p>
        </p:txBody>
      </p:sp>
      <p:pic>
        <p:nvPicPr>
          <p:cNvPr id="9" name="8 Imagen" descr="todo lo que...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7967"/>
          <a:stretch>
            <a:fillRect/>
          </a:stretch>
        </p:blipFill>
        <p:spPr>
          <a:xfrm>
            <a:off x="971600" y="220935"/>
            <a:ext cx="7439025" cy="4000153"/>
          </a:xfrm>
          <a:prstGeom prst="rect">
            <a:avLst/>
          </a:prstGeom>
        </p:spPr>
      </p:pic>
      <p:pic>
        <p:nvPicPr>
          <p:cNvPr id="4" name="3 Imagen" descr="todo lo que...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1417"/>
          <a:stretch>
            <a:fillRect/>
          </a:stretch>
        </p:blipFill>
        <p:spPr>
          <a:xfrm>
            <a:off x="1093415" y="4370015"/>
            <a:ext cx="7439025" cy="24879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Imagen 1" descr="Luis Parej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59113" y="1412875"/>
            <a:ext cx="3097212" cy="336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CuadroTexto"/>
          <p:cNvSpPr txBox="1">
            <a:spLocks noChangeArrowheads="1"/>
          </p:cNvSpPr>
          <p:nvPr/>
        </p:nvSpPr>
        <p:spPr bwMode="auto">
          <a:xfrm>
            <a:off x="2124075" y="6021388"/>
            <a:ext cx="54006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dirty="0">
                <a:latin typeface="Arial Black" pitchFamily="34" charset="0"/>
              </a:rPr>
              <a:t>MOITAS GRAZAS POLA VOSA ATENCIÓN</a:t>
            </a:r>
          </a:p>
        </p:txBody>
      </p:sp>
      <p:sp>
        <p:nvSpPr>
          <p:cNvPr id="73731" name="3 CuadroTexto"/>
          <p:cNvSpPr txBox="1">
            <a:spLocks noChangeArrowheads="1"/>
          </p:cNvSpPr>
          <p:nvPr/>
        </p:nvSpPr>
        <p:spPr bwMode="auto">
          <a:xfrm rot="-601029">
            <a:off x="258763" y="677863"/>
            <a:ext cx="137160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4400" dirty="0">
                <a:latin typeface="Arial Black" pitchFamily="34" charset="0"/>
              </a:rPr>
              <a:t>FIN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716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2 Marcador de contenido"/>
          <p:cNvSpPr>
            <a:spLocks noGrp="1"/>
          </p:cNvSpPr>
          <p:nvPr>
            <p:ph idx="1"/>
          </p:nvPr>
        </p:nvSpPr>
        <p:spPr>
          <a:xfrm>
            <a:off x="250825" y="2205038"/>
            <a:ext cx="8497888" cy="45370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Clr>
                <a:schemeClr val="accent1"/>
              </a:buClr>
              <a:buSzPct val="105000"/>
              <a:buFont typeface="Arial" pitchFamily="34" charset="0"/>
              <a:buNone/>
              <a:defRPr/>
            </a:pPr>
            <a:r>
              <a:rPr lang="es-ES_tradnl" sz="1800" b="1" u="sng" dirty="0" smtClean="0">
                <a:solidFill>
                  <a:srgbClr val="0000CC"/>
                </a:solidFill>
              </a:rPr>
              <a:t>Durante o 2º e o 3º trimestres:</a:t>
            </a:r>
          </a:p>
          <a:p>
            <a:pPr eaLnBrk="1" fontAlgn="auto" hangingPunct="1">
              <a:spcAft>
                <a:spcPts val="0"/>
              </a:spcAft>
              <a:buClr>
                <a:schemeClr val="accent1"/>
              </a:buClr>
              <a:buSzPct val="105000"/>
              <a:buFont typeface="Arial" pitchFamily="34" charset="0"/>
              <a:buNone/>
              <a:defRPr/>
            </a:pPr>
            <a:endParaRPr lang="es-ES_tradnl" sz="800" b="1" u="sng" dirty="0" smtClean="0">
              <a:solidFill>
                <a:srgbClr val="CC00FF"/>
              </a:solidFill>
            </a:endParaRPr>
          </a:p>
          <a:p>
            <a:pPr indent="192088" eaLnBrk="1" fontAlgn="auto" hangingPunct="1">
              <a:spcAft>
                <a:spcPts val="0"/>
              </a:spcAft>
              <a:buClr>
                <a:schemeClr val="accent1"/>
              </a:buClr>
              <a:buSzPct val="105000"/>
              <a:buFont typeface="Arial" pitchFamily="34" charset="0"/>
              <a:buNone/>
              <a:defRPr/>
            </a:pPr>
            <a:endParaRPr lang="es-ES" dirty="0"/>
          </a:p>
        </p:txBody>
      </p:sp>
      <p:sp>
        <p:nvSpPr>
          <p:cNvPr id="4" name="1 Título"/>
          <p:cNvSpPr txBox="1">
            <a:spLocks/>
          </p:cNvSpPr>
          <p:nvPr/>
        </p:nvSpPr>
        <p:spPr bwMode="auto">
          <a:xfrm>
            <a:off x="1835701" y="259707"/>
            <a:ext cx="7056779" cy="1585118"/>
          </a:xfrm>
          <a:prstGeom prst="rect">
            <a:avLst/>
          </a:prstGeom>
          <a:gradFill flip="none" rotWithShape="1">
            <a:gsLst>
              <a:gs pos="0">
                <a:srgbClr val="F0C878">
                  <a:tint val="66000"/>
                  <a:satMod val="160000"/>
                </a:srgbClr>
              </a:gs>
              <a:gs pos="50000">
                <a:srgbClr val="F0C878">
                  <a:tint val="44500"/>
                  <a:satMod val="160000"/>
                </a:srgbClr>
              </a:gs>
              <a:gs pos="100000">
                <a:srgbClr val="F0C87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4000" dirty="0">
                <a:solidFill>
                  <a:schemeClr val="tx1"/>
                </a:solidFill>
                <a:latin typeface="Arial Black" pitchFamily="34" charset="0"/>
              </a:rPr>
              <a:t>Como se </a:t>
            </a:r>
            <a:r>
              <a:rPr lang="es-ES" sz="4000" dirty="0" err="1">
                <a:solidFill>
                  <a:schemeClr val="tx1"/>
                </a:solidFill>
                <a:latin typeface="Arial Black" pitchFamily="34" charset="0"/>
              </a:rPr>
              <a:t>vai</a:t>
            </a:r>
            <a:r>
              <a:rPr lang="es-ES" sz="4000" dirty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es-ES" sz="4000" dirty="0" err="1">
                <a:solidFill>
                  <a:schemeClr val="tx1"/>
                </a:solidFill>
                <a:latin typeface="Arial Black" pitchFamily="34" charset="0"/>
              </a:rPr>
              <a:t>construíndo</a:t>
            </a:r>
            <a:r>
              <a:rPr lang="es-ES" sz="4000" dirty="0">
                <a:solidFill>
                  <a:schemeClr val="tx1"/>
                </a:solidFill>
                <a:latin typeface="Arial Black" pitchFamily="34" charset="0"/>
              </a:rPr>
              <a:t> o </a:t>
            </a:r>
            <a:r>
              <a:rPr lang="es-ES" sz="4000" dirty="0" err="1">
                <a:solidFill>
                  <a:schemeClr val="tx1"/>
                </a:solidFill>
                <a:latin typeface="Arial Black" pitchFamily="34" charset="0"/>
              </a:rPr>
              <a:t>proxecto</a:t>
            </a:r>
            <a:endParaRPr lang="es-ES" sz="4000" kern="0" dirty="0">
              <a:solidFill>
                <a:schemeClr val="tx1"/>
              </a:solidFill>
              <a:latin typeface="Arial Black" pitchFamily="34" charset="0"/>
            </a:endParaRPr>
          </a:p>
        </p:txBody>
      </p:sp>
      <p:grpSp>
        <p:nvGrpSpPr>
          <p:cNvPr id="7175" name="20 Grupo"/>
          <p:cNvGrpSpPr>
            <a:grpSpLocks/>
          </p:cNvGrpSpPr>
          <p:nvPr/>
        </p:nvGrpSpPr>
        <p:grpSpPr bwMode="auto">
          <a:xfrm>
            <a:off x="395288" y="2900363"/>
            <a:ext cx="8297862" cy="3624262"/>
            <a:chOff x="395536" y="2901696"/>
            <a:chExt cx="8297360" cy="3623648"/>
          </a:xfrm>
        </p:grpSpPr>
        <p:grpSp>
          <p:nvGrpSpPr>
            <p:cNvPr id="20487" name="19 Grupo"/>
            <p:cNvGrpSpPr>
              <a:grpSpLocks/>
            </p:cNvGrpSpPr>
            <p:nvPr/>
          </p:nvGrpSpPr>
          <p:grpSpPr bwMode="auto">
            <a:xfrm>
              <a:off x="467544" y="2901696"/>
              <a:ext cx="8225352" cy="1767840"/>
              <a:chOff x="467544" y="2901696"/>
              <a:chExt cx="8225352" cy="1767840"/>
            </a:xfrm>
          </p:grpSpPr>
          <p:grpSp>
            <p:nvGrpSpPr>
              <p:cNvPr id="20499" name="14 Grupo"/>
              <p:cNvGrpSpPr>
                <a:grpSpLocks/>
              </p:cNvGrpSpPr>
              <p:nvPr/>
            </p:nvGrpSpPr>
            <p:grpSpPr bwMode="auto">
              <a:xfrm>
                <a:off x="467544" y="3140968"/>
                <a:ext cx="2736304" cy="1296144"/>
                <a:chOff x="467544" y="3212976"/>
                <a:chExt cx="2736304" cy="1296144"/>
              </a:xfrm>
            </p:grpSpPr>
            <p:sp>
              <p:nvSpPr>
                <p:cNvPr id="7" name="6 Llamada de flecha a la derecha"/>
                <p:cNvSpPr/>
                <p:nvPr/>
              </p:nvSpPr>
              <p:spPr>
                <a:xfrm>
                  <a:off x="467544" y="3212976"/>
                  <a:ext cx="2736304" cy="1296144"/>
                </a:xfrm>
                <a:prstGeom prst="rightArrowCallout">
                  <a:avLst>
                    <a:gd name="adj1" fmla="val 36882"/>
                    <a:gd name="adj2" fmla="val 30942"/>
                    <a:gd name="adj3" fmla="val 49505"/>
                    <a:gd name="adj4" fmla="val 60053"/>
                  </a:avLst>
                </a:prstGeom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/>
                </a:p>
              </p:txBody>
            </p:sp>
            <p:sp>
              <p:nvSpPr>
                <p:cNvPr id="8" name="7 CuadroTexto"/>
                <p:cNvSpPr txBox="1"/>
                <p:nvPr/>
              </p:nvSpPr>
              <p:spPr>
                <a:xfrm>
                  <a:off x="682856" y="3502251"/>
                  <a:ext cx="1296909" cy="64759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r>
                    <a:rPr lang="es-ES" b="1" kern="0" dirty="0">
                      <a:solidFill>
                        <a:srgbClr val="0000CC"/>
                      </a:solidFill>
                      <a:latin typeface="Arial" pitchFamily="34" charset="0"/>
                      <a:cs typeface="Arial" pitchFamily="34" charset="0"/>
                    </a:rPr>
                    <a:t>Equipo de biblioteca</a:t>
                  </a:r>
                  <a:endParaRPr lang="es-ES" b="1" dirty="0">
                    <a:solidFill>
                      <a:srgbClr val="0000CC"/>
                    </a:solidFill>
                  </a:endParaRPr>
                </a:p>
              </p:txBody>
            </p:sp>
          </p:grpSp>
          <p:grpSp>
            <p:nvGrpSpPr>
              <p:cNvPr id="20500" name="15 Grupo"/>
              <p:cNvGrpSpPr>
                <a:grpSpLocks/>
              </p:cNvGrpSpPr>
              <p:nvPr/>
            </p:nvGrpSpPr>
            <p:grpSpPr bwMode="auto">
              <a:xfrm>
                <a:off x="3347864" y="2901696"/>
                <a:ext cx="5345032" cy="1767840"/>
                <a:chOff x="3347864" y="2901696"/>
                <a:chExt cx="5345032" cy="1767840"/>
              </a:xfrm>
            </p:grpSpPr>
            <p:sp>
              <p:nvSpPr>
                <p:cNvPr id="9" name="8 Rectángulo redondeado"/>
                <p:cNvSpPr/>
                <p:nvPr/>
              </p:nvSpPr>
              <p:spPr>
                <a:xfrm>
                  <a:off x="3419872" y="2924944"/>
                  <a:ext cx="5256584" cy="1728192"/>
                </a:xfrm>
                <a:prstGeom prst="roundRect">
                  <a:avLst/>
                </a:prstGeom>
                <a:solidFill>
                  <a:srgbClr val="FF9900">
                    <a:alpha val="50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scene3d>
                  <a:camera prst="orthographicFront"/>
                  <a:lightRig rig="threePt" dir="t"/>
                </a:scene3d>
                <a:sp3d>
                  <a:bevelT w="152400" h="50800" prst="softRound"/>
                </a:sp3d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/>
                </a:p>
              </p:txBody>
            </p:sp>
            <p:sp>
              <p:nvSpPr>
                <p:cNvPr id="20504" name="9 CuadroTexto"/>
                <p:cNvSpPr txBox="1">
                  <a:spLocks noChangeArrowheads="1"/>
                </p:cNvSpPr>
                <p:nvPr/>
              </p:nvSpPr>
              <p:spPr bwMode="auto">
                <a:xfrm>
                  <a:off x="3348288" y="2996458"/>
                  <a:ext cx="5257804" cy="148902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marL="182563" indent="-182563">
                    <a:lnSpc>
                      <a:spcPts val="2200"/>
                    </a:lnSpc>
                    <a:buFont typeface="Wingdings" pitchFamily="2" charset="2"/>
                    <a:buChar char="ü"/>
                  </a:pPr>
                  <a:r>
                    <a:rPr lang="es-ES_tradnl"/>
                    <a:t>Expón os fondos no corredor</a:t>
                  </a:r>
                </a:p>
                <a:p>
                  <a:pPr marL="182563" indent="-182563" algn="just">
                    <a:lnSpc>
                      <a:spcPts val="2200"/>
                    </a:lnSpc>
                    <a:buFont typeface="Wingdings" pitchFamily="2" charset="2"/>
                    <a:buChar char="ü"/>
                  </a:pPr>
                  <a:r>
                    <a:rPr lang="es-ES_tradnl"/>
                    <a:t>Entrega a todo o profesorado a guía elaborada cos recursos dispoñibles e co guión dos aspectos a traballar nos ciclos.</a:t>
                  </a:r>
                </a:p>
                <a:p>
                  <a:pPr marL="182563" indent="-182563" algn="just">
                    <a:lnSpc>
                      <a:spcPts val="2200"/>
                    </a:lnSpc>
                    <a:buFont typeface="Wingdings" pitchFamily="2" charset="2"/>
                    <a:buChar char="ü"/>
                  </a:pPr>
                  <a:r>
                    <a:rPr lang="es-ES_tradnl"/>
                    <a:t>O</a:t>
                  </a:r>
                  <a:r>
                    <a:rPr lang="es-ES"/>
                    <a:t>rganiza o resto das actividades</a:t>
                  </a:r>
                </a:p>
              </p:txBody>
            </p:sp>
          </p:grpSp>
        </p:grpSp>
        <p:grpSp>
          <p:nvGrpSpPr>
            <p:cNvPr id="20488" name="18 Grupo"/>
            <p:cNvGrpSpPr>
              <a:grpSpLocks/>
            </p:cNvGrpSpPr>
            <p:nvPr/>
          </p:nvGrpSpPr>
          <p:grpSpPr bwMode="auto">
            <a:xfrm>
              <a:off x="395536" y="5229200"/>
              <a:ext cx="8297360" cy="1296144"/>
              <a:chOff x="395536" y="5229200"/>
              <a:chExt cx="8297360" cy="1296144"/>
            </a:xfrm>
          </p:grpSpPr>
          <p:grpSp>
            <p:nvGrpSpPr>
              <p:cNvPr id="20489" name="16 Grupo"/>
              <p:cNvGrpSpPr>
                <a:grpSpLocks/>
              </p:cNvGrpSpPr>
              <p:nvPr/>
            </p:nvGrpSpPr>
            <p:grpSpPr bwMode="auto">
              <a:xfrm>
                <a:off x="395536" y="5229200"/>
                <a:ext cx="2808312" cy="1296144"/>
                <a:chOff x="395536" y="5229200"/>
                <a:chExt cx="2808312" cy="1296144"/>
              </a:xfrm>
            </p:grpSpPr>
            <p:sp>
              <p:nvSpPr>
                <p:cNvPr id="11" name="10 Llamada de flecha a la derecha"/>
                <p:cNvSpPr/>
                <p:nvPr/>
              </p:nvSpPr>
              <p:spPr>
                <a:xfrm>
                  <a:off x="467544" y="5229200"/>
                  <a:ext cx="2736304" cy="1296144"/>
                </a:xfrm>
                <a:prstGeom prst="rightArrowCallout">
                  <a:avLst>
                    <a:gd name="adj1" fmla="val 36882"/>
                    <a:gd name="adj2" fmla="val 30942"/>
                    <a:gd name="adj3" fmla="val 49505"/>
                    <a:gd name="adj4" fmla="val 60053"/>
                  </a:avLst>
                </a:prstGeom>
                <a:scene3d>
                  <a:camera prst="orthographicFront"/>
                  <a:lightRig rig="threePt" dir="t"/>
                </a:scene3d>
                <a:sp3d>
                  <a:bevelT prst="angle"/>
                </a:sp3d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/>
                </a:p>
              </p:txBody>
            </p:sp>
            <p:sp>
              <p:nvSpPr>
                <p:cNvPr id="12" name="11 CuadroTexto"/>
                <p:cNvSpPr txBox="1"/>
                <p:nvPr/>
              </p:nvSpPr>
              <p:spPr>
                <a:xfrm>
                  <a:off x="395536" y="5444440"/>
                  <a:ext cx="1944569" cy="647590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r>
                    <a:rPr lang="es-ES" b="1" kern="0" dirty="0">
                      <a:solidFill>
                        <a:srgbClr val="0000CC"/>
                      </a:solidFill>
                      <a:latin typeface="Arial" pitchFamily="34" charset="0"/>
                      <a:cs typeface="Arial" pitchFamily="34" charset="0"/>
                    </a:rPr>
                    <a:t>Ciclos e</a:t>
                  </a:r>
                </a:p>
                <a:p>
                  <a:pPr algn="ctr">
                    <a:defRPr/>
                  </a:pPr>
                  <a:r>
                    <a:rPr lang="es-ES" b="1" kern="0" dirty="0">
                      <a:solidFill>
                        <a:srgbClr val="0000CC"/>
                      </a:solidFill>
                      <a:latin typeface="Arial" pitchFamily="34" charset="0"/>
                      <a:cs typeface="Arial" pitchFamily="34" charset="0"/>
                    </a:rPr>
                    <a:t>Especialidades</a:t>
                  </a:r>
                  <a:endParaRPr lang="es-ES" b="1" dirty="0">
                    <a:solidFill>
                      <a:srgbClr val="0000CC"/>
                    </a:solidFill>
                  </a:endParaRPr>
                </a:p>
              </p:txBody>
            </p:sp>
          </p:grpSp>
          <p:grpSp>
            <p:nvGrpSpPr>
              <p:cNvPr id="20490" name="17 Grupo"/>
              <p:cNvGrpSpPr>
                <a:grpSpLocks/>
              </p:cNvGrpSpPr>
              <p:nvPr/>
            </p:nvGrpSpPr>
            <p:grpSpPr bwMode="auto">
              <a:xfrm>
                <a:off x="3395472" y="5419344"/>
                <a:ext cx="5297424" cy="908304"/>
                <a:chOff x="3395472" y="5419344"/>
                <a:chExt cx="5297424" cy="908304"/>
              </a:xfrm>
            </p:grpSpPr>
            <p:sp>
              <p:nvSpPr>
                <p:cNvPr id="13" name="12 Rectángulo redondeado"/>
                <p:cNvSpPr/>
                <p:nvPr/>
              </p:nvSpPr>
              <p:spPr>
                <a:xfrm>
                  <a:off x="3419872" y="5445224"/>
                  <a:ext cx="5256584" cy="864096"/>
                </a:xfrm>
                <a:prstGeom prst="roundRect">
                  <a:avLst/>
                </a:prstGeom>
                <a:solidFill>
                  <a:srgbClr val="FF9900">
                    <a:alpha val="50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scene3d>
                  <a:camera prst="orthographicFront"/>
                  <a:lightRig rig="threePt" dir="t"/>
                </a:scene3d>
                <a:sp3d>
                  <a:bevelT w="152400" h="50800" prst="softRound"/>
                </a:sp3d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ES"/>
                </a:p>
              </p:txBody>
            </p:sp>
            <p:sp>
              <p:nvSpPr>
                <p:cNvPr id="20494" name="13 CuadroTexto"/>
                <p:cNvSpPr txBox="1">
                  <a:spLocks noChangeArrowheads="1"/>
                </p:cNvSpPr>
                <p:nvPr/>
              </p:nvSpPr>
              <p:spPr bwMode="auto">
                <a:xfrm>
                  <a:off x="3419872" y="5518157"/>
                  <a:ext cx="5254997" cy="64054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marL="182563" indent="-182563">
                    <a:buFont typeface="Wingdings" pitchFamily="2" charset="2"/>
                    <a:buChar char="ü"/>
                  </a:pPr>
                  <a:r>
                    <a:rPr lang="es-ES_tradnl"/>
                    <a:t>Concrétanse as actividades adaptadas ao nivel do alumnado. </a:t>
                  </a:r>
                  <a:endParaRPr lang="es-ES"/>
                </a:p>
              </p:txBody>
            </p:sp>
          </p:grpSp>
        </p:grpSp>
      </p:grpSp>
      <p:sp>
        <p:nvSpPr>
          <p:cNvPr id="19" name="18 CuadroTexto"/>
          <p:cNvSpPr txBox="1"/>
          <p:nvPr/>
        </p:nvSpPr>
        <p:spPr>
          <a:xfrm rot="20823480">
            <a:off x="371475" y="900113"/>
            <a:ext cx="11493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000" kern="0" dirty="0">
                <a:latin typeface="Arial Black" pitchFamily="34" charset="0"/>
              </a:rPr>
              <a:t>Etapas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 txBox="1">
            <a:spLocks/>
          </p:cNvSpPr>
          <p:nvPr/>
        </p:nvSpPr>
        <p:spPr bwMode="auto">
          <a:xfrm>
            <a:off x="2123728" y="404664"/>
            <a:ext cx="5400600" cy="1080120"/>
          </a:xfrm>
          <a:prstGeom prst="rect">
            <a:avLst/>
          </a:prstGeom>
          <a:gradFill flip="none" rotWithShape="1">
            <a:gsLst>
              <a:gs pos="0">
                <a:srgbClr val="F0C878">
                  <a:tint val="66000"/>
                  <a:satMod val="160000"/>
                </a:srgbClr>
              </a:gs>
              <a:gs pos="50000">
                <a:srgbClr val="F0C878">
                  <a:tint val="44500"/>
                  <a:satMod val="160000"/>
                </a:srgbClr>
              </a:gs>
              <a:gs pos="100000">
                <a:srgbClr val="F0C87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4000" kern="0" dirty="0" err="1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Dous</a:t>
            </a:r>
            <a:r>
              <a:rPr lang="es-ES" sz="4000" kern="0" dirty="0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 </a:t>
            </a:r>
            <a:r>
              <a:rPr lang="es-ES" sz="4000" kern="0" dirty="0" err="1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exemplos</a:t>
            </a:r>
            <a:endParaRPr lang="es-ES" sz="4000" kern="0" dirty="0">
              <a:solidFill>
                <a:schemeClr val="tx1"/>
              </a:solidFill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5" name="4 CuadroTexto"/>
          <p:cNvSpPr txBox="1">
            <a:spLocks noChangeArrowheads="1"/>
          </p:cNvSpPr>
          <p:nvPr/>
        </p:nvSpPr>
        <p:spPr bwMode="auto">
          <a:xfrm>
            <a:off x="539750" y="1700213"/>
            <a:ext cx="8064500" cy="190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ES"/>
              <a:t>          A continuación, dous proxectos que, pola súa peculiaridade, nos van dar mostra de cómo, dende as distintas áreas, se pode facer unha aportación para o seu  desenvolvemento.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s-ES"/>
              <a:t>          Dous traballos, moi distintos entre eles, que nos permiten adentrarnos en aspectos que posiblemente na dinámica diaria non se lles dá o peso curricular que en realidade teñen actualmente:</a:t>
            </a:r>
          </a:p>
        </p:txBody>
      </p:sp>
      <p:sp>
        <p:nvSpPr>
          <p:cNvPr id="21509" name="Text Box 4"/>
          <p:cNvSpPr txBox="1">
            <a:spLocks noChangeArrowheads="1"/>
          </p:cNvSpPr>
          <p:nvPr/>
        </p:nvSpPr>
        <p:spPr bwMode="auto">
          <a:xfrm>
            <a:off x="5003800" y="4941888"/>
            <a:ext cx="1123950" cy="436562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es-ES" sz="2600" b="1">
                <a:solidFill>
                  <a:srgbClr val="FFFFFF"/>
                </a:solidFill>
                <a:latin typeface="Calibri" pitchFamily="34" charset="0"/>
              </a:rPr>
              <a:t>O </a:t>
            </a:r>
            <a:r>
              <a:rPr lang="es-ES" sz="2400" b="1">
                <a:solidFill>
                  <a:srgbClr val="FFFFFF"/>
                </a:solidFill>
                <a:latin typeface="Calibri" pitchFamily="34" charset="0"/>
              </a:rPr>
              <a:t>CINE</a:t>
            </a:r>
            <a:endParaRPr lang="es-ES"/>
          </a:p>
        </p:txBody>
      </p:sp>
      <p:sp>
        <p:nvSpPr>
          <p:cNvPr id="19" name="18 CuadroTexto"/>
          <p:cNvSpPr txBox="1"/>
          <p:nvPr/>
        </p:nvSpPr>
        <p:spPr>
          <a:xfrm>
            <a:off x="899592" y="4149080"/>
            <a:ext cx="2592288" cy="408623"/>
          </a:xfrm>
          <a:prstGeom prst="roundRect">
            <a:avLst/>
          </a:prstGeom>
          <a:effectLst>
            <a:innerShdw blurRad="114300">
              <a:prstClr val="black"/>
            </a:inn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s-ES" dirty="0"/>
              <a:t>A </a:t>
            </a:r>
            <a:r>
              <a:rPr lang="es-ES" dirty="0" err="1"/>
              <a:t>linguaxe</a:t>
            </a:r>
            <a:r>
              <a:rPr lang="es-ES" dirty="0"/>
              <a:t> audiovisual</a:t>
            </a:r>
          </a:p>
        </p:txBody>
      </p:sp>
      <p:sp>
        <p:nvSpPr>
          <p:cNvPr id="23" name="22 CuadroTexto"/>
          <p:cNvSpPr txBox="1"/>
          <p:nvPr/>
        </p:nvSpPr>
        <p:spPr>
          <a:xfrm>
            <a:off x="4644008" y="5673442"/>
            <a:ext cx="3816424" cy="707886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defRPr/>
            </a:pPr>
            <a:r>
              <a:rPr lang="es-ES" sz="4000" b="1" dirty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JULES VERNE</a:t>
            </a:r>
          </a:p>
        </p:txBody>
      </p:sp>
      <p:sp>
        <p:nvSpPr>
          <p:cNvPr id="26" name="25 Flecha abajo"/>
          <p:cNvSpPr/>
          <p:nvPr/>
        </p:nvSpPr>
        <p:spPr>
          <a:xfrm>
            <a:off x="1835150" y="5013325"/>
            <a:ext cx="433388" cy="503238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99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28" name="27 CuadroTexto"/>
          <p:cNvSpPr txBox="1"/>
          <p:nvPr/>
        </p:nvSpPr>
        <p:spPr>
          <a:xfrm>
            <a:off x="4355976" y="3645024"/>
            <a:ext cx="4248472" cy="1328023"/>
          </a:xfrm>
          <a:prstGeom prst="roundRect">
            <a:avLst/>
          </a:prstGeom>
          <a:effectLst>
            <a:innerShdw blurRad="114300">
              <a:prstClr val="black"/>
            </a:inn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es-ES" dirty="0"/>
              <a:t>A importancia de </a:t>
            </a:r>
            <a:r>
              <a:rPr lang="es-ES" dirty="0" err="1"/>
              <a:t>espertar</a:t>
            </a:r>
            <a:r>
              <a:rPr lang="es-ES" dirty="0"/>
              <a:t> a </a:t>
            </a:r>
            <a:r>
              <a:rPr lang="es-ES" dirty="0" err="1"/>
              <a:t>curiosidade</a:t>
            </a:r>
            <a:r>
              <a:rPr lang="es-ES" dirty="0"/>
              <a:t> innata do </a:t>
            </a:r>
            <a:r>
              <a:rPr lang="es-ES" dirty="0" err="1"/>
              <a:t>noso</a:t>
            </a:r>
            <a:r>
              <a:rPr lang="es-ES" dirty="0"/>
              <a:t> alumnado por </a:t>
            </a:r>
            <a:r>
              <a:rPr lang="es-ES" dirty="0" err="1"/>
              <a:t>coñecer</a:t>
            </a:r>
            <a:r>
              <a:rPr lang="es-ES" dirty="0"/>
              <a:t> o por que das </a:t>
            </a:r>
            <a:r>
              <a:rPr lang="es-ES" dirty="0" err="1"/>
              <a:t>cousas</a:t>
            </a:r>
            <a:r>
              <a:rPr lang="es-ES" dirty="0"/>
              <a:t> e de todo o que </a:t>
            </a:r>
            <a:r>
              <a:rPr lang="es-ES" dirty="0" err="1"/>
              <a:t>lle</a:t>
            </a:r>
            <a:r>
              <a:rPr lang="es-ES" dirty="0"/>
              <a:t> rodea.</a:t>
            </a:r>
          </a:p>
        </p:txBody>
      </p:sp>
      <p:sp>
        <p:nvSpPr>
          <p:cNvPr id="29" name="28 Flecha abajo"/>
          <p:cNvSpPr/>
          <p:nvPr/>
        </p:nvSpPr>
        <p:spPr>
          <a:xfrm>
            <a:off x="6300788" y="5084763"/>
            <a:ext cx="431800" cy="504825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99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31" name="30 CuadroTexto"/>
          <p:cNvSpPr txBox="1"/>
          <p:nvPr/>
        </p:nvSpPr>
        <p:spPr>
          <a:xfrm>
            <a:off x="1043608" y="5673442"/>
            <a:ext cx="2088232" cy="707886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defRPr/>
            </a:pPr>
            <a:r>
              <a:rPr lang="es-ES" sz="4000" b="1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O CINE</a:t>
            </a:r>
          </a:p>
        </p:txBody>
      </p:sp>
      <p:sp>
        <p:nvSpPr>
          <p:cNvPr id="11" name="10 CuadroTexto"/>
          <p:cNvSpPr txBox="1"/>
          <p:nvPr/>
        </p:nvSpPr>
        <p:spPr>
          <a:xfrm rot="20823480">
            <a:off x="371475" y="900113"/>
            <a:ext cx="11493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000" kern="0" dirty="0">
                <a:latin typeface="Arial Black" pitchFamily="34" charset="0"/>
              </a:rPr>
              <a:t>PDI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6" grpId="0" animBg="1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claqueta ponenci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981075"/>
            <a:ext cx="7162800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Marcador de contenido"/>
          <p:cNvSpPr>
            <a:spLocks noGrp="1"/>
          </p:cNvSpPr>
          <p:nvPr>
            <p:ph idx="1"/>
          </p:nvPr>
        </p:nvSpPr>
        <p:spPr>
          <a:xfrm>
            <a:off x="395288" y="1844675"/>
            <a:ext cx="8572500" cy="4643438"/>
          </a:xfrm>
        </p:spPr>
        <p:txBody>
          <a:bodyPr rtlCol="0">
            <a:normAutofit fontScale="77500" lnSpcReduction="20000"/>
          </a:bodyPr>
          <a:lstStyle/>
          <a:p>
            <a:pPr algn="just" fontAlgn="auto">
              <a:lnSpc>
                <a:spcPct val="17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2600" dirty="0" smtClean="0"/>
              <a:t>Investigar sobre a historia do cine e a </a:t>
            </a:r>
            <a:r>
              <a:rPr lang="es-ES" sz="2600" dirty="0" err="1" smtClean="0"/>
              <a:t>súa</a:t>
            </a:r>
            <a:r>
              <a:rPr lang="es-ES" sz="2600" dirty="0" smtClean="0"/>
              <a:t> evolución.</a:t>
            </a:r>
          </a:p>
          <a:p>
            <a:pPr algn="just" fontAlgn="auto">
              <a:lnSpc>
                <a:spcPct val="17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2600" dirty="0" err="1" smtClean="0"/>
              <a:t>Coñecer</a:t>
            </a:r>
            <a:r>
              <a:rPr lang="es-ES" sz="2600" dirty="0" smtClean="0"/>
              <a:t> os diferentes </a:t>
            </a:r>
            <a:r>
              <a:rPr lang="es-ES" sz="2600" dirty="0" err="1" smtClean="0"/>
              <a:t>xéneros</a:t>
            </a:r>
            <a:r>
              <a:rPr lang="es-ES" sz="2600" dirty="0" smtClean="0"/>
              <a:t> cinematográficos.</a:t>
            </a:r>
          </a:p>
          <a:p>
            <a:pPr algn="just" fontAlgn="auto">
              <a:lnSpc>
                <a:spcPct val="17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2600" dirty="0" err="1" smtClean="0"/>
              <a:t>Recoñecer</a:t>
            </a:r>
            <a:r>
              <a:rPr lang="es-ES" sz="2600" dirty="0" smtClean="0"/>
              <a:t> as diferentes </a:t>
            </a:r>
            <a:r>
              <a:rPr lang="es-ES" sz="2600" dirty="0" err="1" smtClean="0"/>
              <a:t>profesións</a:t>
            </a:r>
            <a:r>
              <a:rPr lang="es-ES" sz="2600" dirty="0" smtClean="0"/>
              <a:t> que </a:t>
            </a:r>
            <a:r>
              <a:rPr lang="es-ES" sz="2600" dirty="0" err="1" smtClean="0"/>
              <a:t>interveñen</a:t>
            </a:r>
            <a:r>
              <a:rPr lang="es-ES" sz="2600" dirty="0" smtClean="0"/>
              <a:t> </a:t>
            </a:r>
            <a:r>
              <a:rPr lang="es-ES" sz="2600" dirty="0" err="1" smtClean="0"/>
              <a:t>na</a:t>
            </a:r>
            <a:r>
              <a:rPr lang="es-ES" sz="2600" dirty="0" smtClean="0"/>
              <a:t> realización </a:t>
            </a:r>
            <a:r>
              <a:rPr lang="es-ES" sz="2600" dirty="0" err="1" smtClean="0"/>
              <a:t>dunha</a:t>
            </a:r>
            <a:r>
              <a:rPr lang="es-ES" sz="2600" dirty="0" smtClean="0"/>
              <a:t> película.</a:t>
            </a:r>
          </a:p>
          <a:p>
            <a:pPr algn="just" fontAlgn="auto">
              <a:lnSpc>
                <a:spcPct val="17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2600" dirty="0" smtClean="0"/>
              <a:t>Entender e </a:t>
            </a:r>
            <a:r>
              <a:rPr lang="es-ES" sz="2600" dirty="0" err="1" smtClean="0"/>
              <a:t>recoñecer</a:t>
            </a:r>
            <a:r>
              <a:rPr lang="es-ES" sz="2600" dirty="0" smtClean="0"/>
              <a:t> os elementos da </a:t>
            </a:r>
            <a:r>
              <a:rPr lang="es-ES" sz="2600" dirty="0" err="1" smtClean="0"/>
              <a:t>linguaxe</a:t>
            </a:r>
            <a:r>
              <a:rPr lang="es-ES" sz="2600" dirty="0" smtClean="0"/>
              <a:t> audiovisual.</a:t>
            </a:r>
          </a:p>
          <a:p>
            <a:pPr algn="just" fontAlgn="auto">
              <a:lnSpc>
                <a:spcPct val="17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2600" dirty="0" smtClean="0"/>
              <a:t>Apreciar </a:t>
            </a:r>
            <a:r>
              <a:rPr lang="es-ES" sz="2600" dirty="0" err="1" smtClean="0"/>
              <a:t>unha</a:t>
            </a:r>
            <a:r>
              <a:rPr lang="es-ES" sz="2600" dirty="0" smtClean="0"/>
              <a:t> forma distinta de “contar” historias.</a:t>
            </a:r>
          </a:p>
          <a:p>
            <a:pPr algn="just" fontAlgn="auto">
              <a:lnSpc>
                <a:spcPct val="17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2600" dirty="0" smtClean="0"/>
              <a:t>Conseguir </a:t>
            </a:r>
            <a:r>
              <a:rPr lang="es-ES" sz="2600" dirty="0" err="1" smtClean="0"/>
              <a:t>unha</a:t>
            </a:r>
            <a:r>
              <a:rPr lang="es-ES" sz="2600" dirty="0" smtClean="0"/>
              <a:t> </a:t>
            </a:r>
            <a:r>
              <a:rPr lang="es-ES" sz="2600" dirty="0" err="1" smtClean="0"/>
              <a:t>actitude</a:t>
            </a:r>
            <a:r>
              <a:rPr lang="es-ES" sz="2600" dirty="0" smtClean="0"/>
              <a:t> “activa” durante o visionado </a:t>
            </a:r>
            <a:r>
              <a:rPr lang="es-ES" sz="2600" dirty="0" err="1" smtClean="0"/>
              <a:t>dun</a:t>
            </a:r>
            <a:r>
              <a:rPr lang="es-ES" sz="2600" dirty="0" smtClean="0"/>
              <a:t> film.</a:t>
            </a:r>
          </a:p>
          <a:p>
            <a:pPr algn="just" fontAlgn="auto">
              <a:lnSpc>
                <a:spcPct val="17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2600" dirty="0" smtClean="0"/>
              <a:t>Reflexionar e </a:t>
            </a:r>
            <a:r>
              <a:rPr lang="es-ES" sz="2600" dirty="0" err="1" smtClean="0"/>
              <a:t>plantexarse</a:t>
            </a:r>
            <a:r>
              <a:rPr lang="es-ES" sz="2600" dirty="0" smtClean="0"/>
              <a:t> diferentes </a:t>
            </a:r>
            <a:r>
              <a:rPr lang="es-ES" sz="2600" dirty="0" err="1" smtClean="0"/>
              <a:t>cuestións</a:t>
            </a:r>
            <a:r>
              <a:rPr lang="es-ES" sz="2600" dirty="0" smtClean="0"/>
              <a:t> </a:t>
            </a:r>
            <a:r>
              <a:rPr lang="es-ES" sz="2600" dirty="0" err="1" smtClean="0"/>
              <a:t>ao</a:t>
            </a:r>
            <a:r>
              <a:rPr lang="es-ES" sz="2600" dirty="0" smtClean="0"/>
              <a:t> ver </a:t>
            </a:r>
            <a:r>
              <a:rPr lang="es-ES" sz="2600" dirty="0" err="1" smtClean="0"/>
              <a:t>unha</a:t>
            </a:r>
            <a:r>
              <a:rPr lang="es-ES" sz="2600" dirty="0" smtClean="0"/>
              <a:t> película.</a:t>
            </a:r>
          </a:p>
          <a:p>
            <a:pPr algn="just" fontAlgn="auto">
              <a:lnSpc>
                <a:spcPct val="17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sz="2600" dirty="0" smtClean="0"/>
              <a:t>Debatir sobre os temas que a película  nos propón.</a:t>
            </a:r>
          </a:p>
          <a:p>
            <a:pPr algn="just" fontAlgn="auto">
              <a:lnSpc>
                <a:spcPct val="17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ES" dirty="0" smtClean="0">
              <a:latin typeface="Arial Rounded MT Bold" pitchFamily="34" charset="0"/>
            </a:endParaRPr>
          </a:p>
          <a:p>
            <a:pPr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ES" sz="2400" dirty="0">
              <a:latin typeface="Arial Rounded MT Bold" pitchFamily="34" charset="0"/>
            </a:endParaRPr>
          </a:p>
        </p:txBody>
      </p:sp>
      <p:sp>
        <p:nvSpPr>
          <p:cNvPr id="5" name="1 Título"/>
          <p:cNvSpPr txBox="1">
            <a:spLocks/>
          </p:cNvSpPr>
          <p:nvPr/>
        </p:nvSpPr>
        <p:spPr bwMode="auto">
          <a:xfrm>
            <a:off x="2627784" y="404664"/>
            <a:ext cx="4104456" cy="1008112"/>
          </a:xfrm>
          <a:prstGeom prst="rect">
            <a:avLst/>
          </a:prstGeom>
          <a:gradFill flip="none" rotWithShape="1">
            <a:gsLst>
              <a:gs pos="0">
                <a:srgbClr val="F0C878">
                  <a:tint val="66000"/>
                  <a:satMod val="160000"/>
                </a:srgbClr>
              </a:gs>
              <a:gs pos="50000">
                <a:srgbClr val="F0C878">
                  <a:tint val="44500"/>
                  <a:satMod val="160000"/>
                </a:srgbClr>
              </a:gs>
              <a:gs pos="100000">
                <a:srgbClr val="F0C878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4000" kern="0" dirty="0" err="1">
                <a:solidFill>
                  <a:schemeClr val="tx1"/>
                </a:solidFill>
                <a:latin typeface="Arial Black" pitchFamily="34" charset="0"/>
                <a:ea typeface="+mj-ea"/>
                <a:cs typeface="+mj-cs"/>
              </a:rPr>
              <a:t>Obxectivos</a:t>
            </a:r>
            <a:endParaRPr lang="es-ES" sz="4000" kern="0" dirty="0">
              <a:solidFill>
                <a:schemeClr val="tx1"/>
              </a:solidFill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6" name="5 CuadroTexto"/>
          <p:cNvSpPr txBox="1"/>
          <p:nvPr/>
        </p:nvSpPr>
        <p:spPr>
          <a:xfrm rot="20862369">
            <a:off x="490538" y="674688"/>
            <a:ext cx="1027112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400" kern="0" dirty="0">
                <a:latin typeface="Arial Black" pitchFamily="34" charset="0"/>
              </a:rPr>
              <a:t>O </a:t>
            </a:r>
          </a:p>
          <a:p>
            <a:pPr algn="ctr">
              <a:defRPr/>
            </a:pPr>
            <a:r>
              <a:rPr lang="es-ES" sz="2400" kern="0" dirty="0">
                <a:latin typeface="Arial Black" pitchFamily="34" charset="0"/>
              </a:rPr>
              <a:t>cine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4312</TotalTime>
  <Words>1514</Words>
  <Application>Microsoft Office PowerPoint</Application>
  <PresentationFormat>Presentación en pantalla (4:3)</PresentationFormat>
  <Paragraphs>306</Paragraphs>
  <Slides>58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58</vt:i4>
      </vt:variant>
    </vt:vector>
  </HeadingPairs>
  <TitlesOfParts>
    <vt:vector size="59" baseType="lpstr">
      <vt:lpstr>Diseño predeterminado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Instrumentos e danzas</vt:lpstr>
      <vt:lpstr>Diapositiva 55</vt:lpstr>
      <vt:lpstr>Diapositiva 56</vt:lpstr>
      <vt:lpstr>Diapositiva 57</vt:lpstr>
      <vt:lpstr>Diapositiva 58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Usuario</cp:lastModifiedBy>
  <cp:revision>517</cp:revision>
  <dcterms:created xsi:type="dcterms:W3CDTF">2010-05-23T14:28:12Z</dcterms:created>
  <dcterms:modified xsi:type="dcterms:W3CDTF">2013-03-04T20:35:41Z</dcterms:modified>
</cp:coreProperties>
</file>