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09" autoAdjust="0"/>
  </p:normalViewPr>
  <p:slideViewPr>
    <p:cSldViewPr>
      <p:cViewPr varScale="1">
        <p:scale>
          <a:sx n="48" d="100"/>
          <a:sy n="48" d="100"/>
        </p:scale>
        <p:origin x="-11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03F195E-FA1E-4672-B7C4-464B8E9B183B}" type="datetimeFigureOut">
              <a:rPr lang="es-ES" smtClean="0"/>
              <a:pPr/>
              <a:t>01/04/2011</a:t>
            </a:fld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70305B9-07CA-4283-B9B8-C3FA9A061C9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F195E-FA1E-4672-B7C4-464B8E9B183B}" type="datetimeFigureOut">
              <a:rPr lang="es-ES" smtClean="0"/>
              <a:pPr/>
              <a:t>01/04/2011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305B9-07CA-4283-B9B8-C3FA9A061C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F195E-FA1E-4672-B7C4-464B8E9B183B}" type="datetimeFigureOut">
              <a:rPr lang="es-ES" smtClean="0"/>
              <a:pPr/>
              <a:t>01/04/2011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305B9-07CA-4283-B9B8-C3FA9A061C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F195E-FA1E-4672-B7C4-464B8E9B183B}" type="datetimeFigureOut">
              <a:rPr lang="es-ES" smtClean="0"/>
              <a:pPr/>
              <a:t>01/04/2011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305B9-07CA-4283-B9B8-C3FA9A061C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03F195E-FA1E-4672-B7C4-464B8E9B183B}" type="datetimeFigureOut">
              <a:rPr lang="es-ES" smtClean="0"/>
              <a:pPr/>
              <a:t>01/04/2011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70305B9-07CA-4283-B9B8-C3FA9A061C9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F195E-FA1E-4672-B7C4-464B8E9B183B}" type="datetimeFigureOut">
              <a:rPr lang="es-ES" smtClean="0"/>
              <a:pPr/>
              <a:t>01/04/2011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70305B9-07CA-4283-B9B8-C3FA9A061C9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F195E-FA1E-4672-B7C4-464B8E9B183B}" type="datetimeFigureOut">
              <a:rPr lang="es-ES" smtClean="0"/>
              <a:pPr/>
              <a:t>01/04/2011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70305B9-07CA-4283-B9B8-C3FA9A061C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F195E-FA1E-4672-B7C4-464B8E9B183B}" type="datetimeFigureOut">
              <a:rPr lang="es-ES" smtClean="0"/>
              <a:pPr/>
              <a:t>01/04/2011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305B9-07CA-4283-B9B8-C3FA9A061C9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F195E-FA1E-4672-B7C4-464B8E9B183B}" type="datetimeFigureOut">
              <a:rPr lang="es-ES" smtClean="0"/>
              <a:pPr/>
              <a:t>01/04/2011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305B9-07CA-4283-B9B8-C3FA9A061C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03F195E-FA1E-4672-B7C4-464B8E9B183B}" type="datetimeFigureOut">
              <a:rPr lang="es-ES" smtClean="0"/>
              <a:pPr/>
              <a:t>01/04/2011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70305B9-07CA-4283-B9B8-C3FA9A061C9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03F195E-FA1E-4672-B7C4-464B8E9B183B}" type="datetimeFigureOut">
              <a:rPr lang="es-ES" smtClean="0"/>
              <a:pPr/>
              <a:t>01/04/2011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70305B9-07CA-4283-B9B8-C3FA9A061C9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03F195E-FA1E-4672-B7C4-464B8E9B183B}" type="datetimeFigureOut">
              <a:rPr lang="es-ES" smtClean="0"/>
              <a:pPr/>
              <a:t>01/04/2011</a:t>
            </a:fld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70305B9-07CA-4283-B9B8-C3FA9A061C9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youtube.com/user/bibliotecapinomanso#p/a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3752" y="4509120"/>
            <a:ext cx="8690248" cy="1214810"/>
          </a:xfrm>
        </p:spPr>
        <p:txBody>
          <a:bodyPr>
            <a:normAutofit/>
          </a:bodyPr>
          <a:lstStyle/>
          <a:p>
            <a:pPr algn="ctr"/>
            <a:r>
              <a:rPr lang="es-E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Lendo</a:t>
            </a:r>
            <a:r>
              <a:rPr lang="es-E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xuntos</a:t>
            </a:r>
            <a:r>
              <a:rPr lang="es-E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br>
              <a:rPr lang="es-E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ES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Memorias </a:t>
            </a:r>
            <a:r>
              <a:rPr lang="es-ES" sz="32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dun</a:t>
            </a:r>
            <a:r>
              <a:rPr lang="es-ES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32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neno</a:t>
            </a:r>
            <a:r>
              <a:rPr lang="es-ES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32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labrego</a:t>
            </a:r>
            <a:endParaRPr lang="es-ES" sz="32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>
            <a:noAutofit/>
          </a:bodyPr>
          <a:lstStyle/>
          <a:p>
            <a:pPr algn="ctr"/>
            <a:r>
              <a:rPr lang="es-ES" sz="2200" dirty="0" smtClean="0"/>
              <a:t>Biblioteca Pino Manso</a:t>
            </a:r>
          </a:p>
          <a:p>
            <a:pPr algn="ctr"/>
            <a:r>
              <a:rPr lang="es-ES" sz="2200" dirty="0" smtClean="0"/>
              <a:t>(IES Pino Manso de O Porriño)</a:t>
            </a:r>
            <a:endParaRPr lang="es-ES" sz="2200" dirty="0"/>
          </a:p>
        </p:txBody>
      </p:sp>
      <p:pic>
        <p:nvPicPr>
          <p:cNvPr id="10" name="9 Marcador de posición de imagen" descr="memorias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899" b="4899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As </a:t>
            </a:r>
            <a:r>
              <a:rPr lang="es-ES_tradnl" dirty="0" err="1" smtClean="0"/>
              <a:t>orixes</a:t>
            </a:r>
            <a:r>
              <a:rPr lang="es-ES_tradnl" dirty="0" smtClean="0"/>
              <a:t> do </a:t>
            </a:r>
            <a:r>
              <a:rPr lang="es-ES_tradnl" dirty="0" err="1" smtClean="0"/>
              <a:t>proxecto</a:t>
            </a:r>
            <a:r>
              <a:rPr lang="es-ES_tradnl" dirty="0" smtClean="0"/>
              <a:t>:</a:t>
            </a:r>
            <a:endParaRPr lang="es-E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988840"/>
            <a:ext cx="3106688" cy="1820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13 Marcador de contenido"/>
          <p:cNvSpPr>
            <a:spLocks noGrp="1"/>
          </p:cNvSpPr>
          <p:nvPr>
            <p:ph sz="half" idx="2"/>
          </p:nvPr>
        </p:nvSpPr>
        <p:spPr>
          <a:xfrm>
            <a:off x="3851920" y="1645920"/>
            <a:ext cx="4834880" cy="4526280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endParaRPr lang="es-ES_tradnl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s-ES_tradnl" dirty="0" err="1" smtClean="0"/>
              <a:t>Canle</a:t>
            </a:r>
            <a:r>
              <a:rPr lang="es-ES_tradnl" dirty="0" smtClean="0"/>
              <a:t> El Quijote en </a:t>
            </a:r>
            <a:r>
              <a:rPr lang="es-ES_tradnl" dirty="0" err="1" smtClean="0"/>
              <a:t>Youtube</a:t>
            </a:r>
            <a:r>
              <a:rPr lang="es-ES_tradnl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endParaRPr lang="es-ES_tradnl" dirty="0" smtClean="0"/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s-ES_tradnl" dirty="0" smtClean="0"/>
              <a:t>Aniversario de </a:t>
            </a:r>
            <a:r>
              <a:rPr lang="es-ES_tradnl" i="1" dirty="0" smtClean="0"/>
              <a:t>Memorias </a:t>
            </a:r>
            <a:r>
              <a:rPr lang="es-ES_tradnl" i="1" dirty="0" err="1" smtClean="0"/>
              <a:t>dun</a:t>
            </a:r>
            <a:r>
              <a:rPr lang="es-ES_tradnl" i="1" dirty="0" smtClean="0"/>
              <a:t> </a:t>
            </a:r>
            <a:r>
              <a:rPr lang="es-ES_tradnl" i="1" dirty="0" err="1" smtClean="0"/>
              <a:t>neno</a:t>
            </a:r>
            <a:r>
              <a:rPr lang="es-ES_tradnl" i="1" dirty="0" smtClean="0"/>
              <a:t> </a:t>
            </a:r>
            <a:r>
              <a:rPr lang="es-ES_tradnl" i="1" dirty="0" err="1" smtClean="0"/>
              <a:t>labrego</a:t>
            </a:r>
            <a:r>
              <a:rPr lang="es-ES_tradnl" i="1" dirty="0" smtClean="0"/>
              <a:t> </a:t>
            </a:r>
            <a:r>
              <a:rPr lang="es-ES_tradnl" dirty="0" smtClean="0"/>
              <a:t>de </a:t>
            </a:r>
            <a:r>
              <a:rPr lang="es-ES_tradnl" dirty="0" err="1" smtClean="0"/>
              <a:t>Xosé</a:t>
            </a:r>
            <a:r>
              <a:rPr lang="es-ES_tradnl" dirty="0" smtClean="0"/>
              <a:t> Neira Vilas.</a:t>
            </a:r>
            <a:endParaRPr lang="es-ES" dirty="0"/>
          </a:p>
        </p:txBody>
      </p:sp>
      <p:pic>
        <p:nvPicPr>
          <p:cNvPr id="15" name="14 Imagen" descr="montaxe_neno_labre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587" y="4077072"/>
            <a:ext cx="3065341" cy="1824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c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5400600" cy="4856240"/>
          </a:xfrm>
          <a:prstGeom prst="rect">
            <a:avLst/>
          </a:prstGeom>
        </p:spPr>
      </p:pic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5100" dirty="0" smtClean="0"/>
              <a:t/>
            </a:r>
            <a:br>
              <a:rPr lang="es-ES_tradnl" sz="5100" dirty="0" smtClean="0"/>
            </a:br>
            <a:r>
              <a:rPr lang="es-ES_tradnl" sz="5100" dirty="0" smtClean="0"/>
              <a:t/>
            </a:r>
            <a:br>
              <a:rPr lang="es-ES_tradnl" sz="5100" dirty="0" smtClean="0"/>
            </a:br>
            <a:r>
              <a:rPr lang="es-ES_tradnl" sz="5100" dirty="0" smtClean="0"/>
              <a:t/>
            </a:r>
            <a:br>
              <a:rPr lang="es-ES_tradnl" sz="5100" dirty="0" smtClean="0"/>
            </a:br>
            <a:r>
              <a:rPr lang="es-ES_tradnl" sz="5100" dirty="0" smtClean="0"/>
              <a:t/>
            </a:r>
            <a:br>
              <a:rPr lang="es-ES_tradnl" sz="5100" dirty="0" smtClean="0"/>
            </a:br>
            <a:r>
              <a:rPr lang="es-ES_tradnl" sz="5100" dirty="0" smtClean="0"/>
              <a:t/>
            </a:r>
            <a:br>
              <a:rPr lang="es-ES_tradnl" sz="5100" dirty="0" smtClean="0"/>
            </a:br>
            <a:r>
              <a:rPr lang="es-ES_tradnl" sz="3200" dirty="0" smtClean="0"/>
              <a:t/>
            </a:r>
            <a:br>
              <a:rPr lang="es-ES_tradnl" sz="3200" dirty="0" smtClean="0"/>
            </a:br>
            <a:r>
              <a:rPr lang="es-ES_tradnl" sz="5100" dirty="0" smtClean="0"/>
              <a:t> </a:t>
            </a:r>
            <a:r>
              <a:rPr lang="es-ES_tradnl" sz="5100" dirty="0" err="1" smtClean="0"/>
              <a:t>Obxectivos</a:t>
            </a:r>
            <a:r>
              <a:rPr lang="es-ES_tradnl" sz="1600" dirty="0" smtClean="0"/>
              <a:t>:</a:t>
            </a:r>
            <a:endParaRPr lang="es-ES" sz="3200" dirty="0"/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_tradnl" dirty="0" err="1" smtClean="0"/>
              <a:t>Visibilidade</a:t>
            </a:r>
            <a:r>
              <a:rPr lang="es-ES_tradnl" dirty="0" smtClean="0"/>
              <a:t> da obra e do autor no instituto.</a:t>
            </a:r>
          </a:p>
          <a:p>
            <a:pPr marL="342900" indent="-342900" algn="just">
              <a:buFont typeface="+mj-lt"/>
              <a:buAutoNum type="arabicPeriod"/>
            </a:pPr>
            <a:endParaRPr lang="es-ES_tradnl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ES_tradnl" dirty="0" smtClean="0"/>
              <a:t>Toma de conciencia do cambio social </a:t>
            </a:r>
            <a:r>
              <a:rPr lang="es-ES_tradnl" dirty="0" err="1" smtClean="0"/>
              <a:t>reflectido</a:t>
            </a:r>
            <a:r>
              <a:rPr lang="es-ES_tradnl" dirty="0" smtClean="0"/>
              <a:t> no libro.</a:t>
            </a:r>
          </a:p>
          <a:p>
            <a:pPr marL="342900" indent="-342900" algn="just">
              <a:buFont typeface="+mj-lt"/>
              <a:buAutoNum type="arabicPeriod"/>
            </a:pPr>
            <a:endParaRPr lang="es-ES_tradnl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ES_tradnl" dirty="0" smtClean="0"/>
              <a:t>Un </a:t>
            </a:r>
            <a:r>
              <a:rPr lang="es-ES_tradnl" dirty="0" err="1" smtClean="0"/>
              <a:t>proxecto</a:t>
            </a:r>
            <a:r>
              <a:rPr lang="es-ES_tradnl" dirty="0" smtClean="0"/>
              <a:t> común en torno á lectura. “Dignificación do acto de </a:t>
            </a:r>
            <a:r>
              <a:rPr lang="es-ES_tradnl" dirty="0" err="1" smtClean="0"/>
              <a:t>ler</a:t>
            </a:r>
            <a:r>
              <a:rPr lang="es-ES_tradnl" dirty="0" smtClean="0"/>
              <a:t>”.</a:t>
            </a:r>
          </a:p>
          <a:p>
            <a:pPr marL="342900" indent="-342900" algn="just">
              <a:buNone/>
            </a:pPr>
            <a:r>
              <a:rPr lang="es-ES_tradnl" dirty="0" smtClean="0"/>
              <a:t>  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es-ES_tradnl" dirty="0" smtClean="0"/>
              <a:t>Rescatar a tradición oral da literatura.</a:t>
            </a:r>
          </a:p>
          <a:p>
            <a:pPr marL="342900" indent="-342900" algn="just">
              <a:buFont typeface="+mj-lt"/>
              <a:buAutoNum type="arabicPeriod" startAt="3"/>
            </a:pPr>
            <a:endParaRPr lang="es-ES_tradnl" dirty="0" smtClean="0"/>
          </a:p>
          <a:p>
            <a:pPr marL="342900" indent="-342900" algn="just">
              <a:buFont typeface="+mj-lt"/>
              <a:buAutoNum type="arabicPeriod" startAt="3"/>
            </a:pPr>
            <a:r>
              <a:rPr lang="es-ES_tradnl" dirty="0" err="1" smtClean="0"/>
              <a:t>Aproveitamento</a:t>
            </a:r>
            <a:r>
              <a:rPr lang="es-ES_tradnl" dirty="0" smtClean="0"/>
              <a:t> das novas </a:t>
            </a:r>
            <a:r>
              <a:rPr lang="es-ES_tradnl" dirty="0" err="1" smtClean="0"/>
              <a:t>tecnoloxías</a:t>
            </a:r>
            <a:r>
              <a:rPr lang="es-ES_tradnl" dirty="0" smtClean="0"/>
              <a:t>.</a:t>
            </a:r>
          </a:p>
          <a:p>
            <a:pPr marL="342900" indent="-342900" algn="just">
              <a:buFont typeface="+mj-lt"/>
              <a:buAutoNum type="arabicPeriod" startAt="3"/>
            </a:pPr>
            <a:endParaRPr lang="es-ES_tradnl" dirty="0" smtClean="0"/>
          </a:p>
          <a:p>
            <a:pPr marL="342900" indent="-342900" algn="just">
              <a:buFont typeface="+mj-lt"/>
              <a:buAutoNum type="arabicPeriod" startAt="3"/>
            </a:pPr>
            <a:r>
              <a:rPr lang="es-ES_tradnl" dirty="0" smtClean="0"/>
              <a:t>Un </a:t>
            </a:r>
            <a:r>
              <a:rPr lang="es-ES_tradnl" dirty="0" err="1" smtClean="0"/>
              <a:t>recordo</a:t>
            </a:r>
            <a:r>
              <a:rPr lang="es-ES_tradnl" dirty="0" smtClean="0"/>
              <a:t> para </a:t>
            </a:r>
            <a:r>
              <a:rPr lang="es-ES_tradnl" dirty="0" err="1" smtClean="0"/>
              <a:t>tod@s</a:t>
            </a:r>
            <a:r>
              <a:rPr lang="es-ES_tradnl" dirty="0" smtClean="0"/>
              <a:t> </a:t>
            </a:r>
            <a:r>
              <a:rPr lang="es-ES_tradnl" dirty="0" err="1" smtClean="0"/>
              <a:t>sempre</a:t>
            </a:r>
            <a:r>
              <a:rPr lang="es-ES_tradnl" dirty="0" smtClean="0"/>
              <a:t> visible.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Primeiros</a:t>
            </a:r>
            <a:r>
              <a:rPr lang="es-ES_tradnl" dirty="0" smtClean="0"/>
              <a:t> pasos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6280"/>
          </a:xfrm>
        </p:spPr>
        <p:txBody>
          <a:bodyPr/>
          <a:lstStyle/>
          <a:p>
            <a:pPr algn="ctr">
              <a:buNone/>
            </a:pPr>
            <a:endParaRPr lang="es-ES_tradnl" dirty="0" smtClean="0"/>
          </a:p>
          <a:p>
            <a:pPr marL="342900" indent="-342900" algn="just">
              <a:buAutoNum type="arabicPeriod"/>
            </a:pPr>
            <a:r>
              <a:rPr lang="es-ES_tradnl" dirty="0" smtClean="0"/>
              <a:t>Comunicación á Dirección e </a:t>
            </a:r>
            <a:r>
              <a:rPr lang="es-ES_tradnl" dirty="0" err="1" smtClean="0"/>
              <a:t>solicitude</a:t>
            </a:r>
            <a:r>
              <a:rPr lang="es-ES_tradnl" dirty="0" smtClean="0"/>
              <a:t> de permisos.</a:t>
            </a:r>
          </a:p>
          <a:p>
            <a:pPr marL="342900" indent="-342900">
              <a:buAutoNum type="arabicPeriod"/>
            </a:pPr>
            <a:endParaRPr lang="es-ES_tradnl" dirty="0" smtClean="0"/>
          </a:p>
          <a:p>
            <a:pPr marL="342900" indent="-342900" algn="just">
              <a:buAutoNum type="arabicPeriod"/>
            </a:pPr>
            <a:r>
              <a:rPr lang="es-ES_tradnl" dirty="0" err="1" smtClean="0"/>
              <a:t>Solicitude</a:t>
            </a:r>
            <a:r>
              <a:rPr lang="es-ES_tradnl" dirty="0" smtClean="0"/>
              <a:t> de colaboración </a:t>
            </a:r>
            <a:r>
              <a:rPr lang="es-ES_tradnl" dirty="0" err="1" smtClean="0"/>
              <a:t>ao</a:t>
            </a:r>
            <a:r>
              <a:rPr lang="es-ES_tradnl" dirty="0" smtClean="0"/>
              <a:t> EDNL e departamento de </a:t>
            </a:r>
            <a:r>
              <a:rPr lang="es-ES_tradnl" dirty="0" err="1" smtClean="0"/>
              <a:t>Galego</a:t>
            </a:r>
            <a:r>
              <a:rPr lang="es-ES_tradnl" dirty="0" smtClean="0"/>
              <a:t>.</a:t>
            </a:r>
          </a:p>
          <a:p>
            <a:pPr marL="342900" indent="-342900" algn="just">
              <a:buAutoNum type="arabicPeriod"/>
            </a:pPr>
            <a:endParaRPr lang="es-ES_tradnl" dirty="0" smtClean="0"/>
          </a:p>
          <a:p>
            <a:pPr marL="342900" indent="-342900" algn="just">
              <a:buAutoNum type="arabicPeriod"/>
            </a:pPr>
            <a:r>
              <a:rPr lang="es-ES_tradnl" dirty="0" err="1" smtClean="0"/>
              <a:t>Visibilidade</a:t>
            </a:r>
            <a:r>
              <a:rPr lang="es-ES_tradnl" dirty="0" smtClean="0"/>
              <a:t> no Claustro e </a:t>
            </a:r>
            <a:r>
              <a:rPr lang="es-ES_tradnl" dirty="0" err="1" smtClean="0"/>
              <a:t>nas</a:t>
            </a:r>
            <a:r>
              <a:rPr lang="es-ES_tradnl" dirty="0" smtClean="0"/>
              <a:t> aulas </a:t>
            </a:r>
          </a:p>
          <a:p>
            <a:pPr marL="342900" indent="-342900" algn="just">
              <a:buNone/>
            </a:pPr>
            <a:r>
              <a:rPr lang="es-ES_tradnl" dirty="0" smtClean="0"/>
              <a:t>   (charlas, </a:t>
            </a:r>
            <a:r>
              <a:rPr lang="es-ES_tradnl" dirty="0" err="1" smtClean="0"/>
              <a:t>cartaces</a:t>
            </a:r>
            <a:r>
              <a:rPr lang="es-ES_tradnl" dirty="0" smtClean="0"/>
              <a:t>).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170080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s-ES_tradnl" dirty="0" smtClean="0"/>
          </a:p>
          <a:p>
            <a:pPr marL="342900" indent="-342900"/>
            <a:endParaRPr lang="es-ES" dirty="0"/>
          </a:p>
        </p:txBody>
      </p:sp>
      <p:sp>
        <p:nvSpPr>
          <p:cNvPr id="14" name="1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 proceso:</a:t>
            </a:r>
            <a:endParaRPr lang="es-ES" dirty="0"/>
          </a:p>
        </p:txBody>
      </p:sp>
      <p:sp>
        <p:nvSpPr>
          <p:cNvPr id="13" name="6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159344"/>
          </a:xfrm>
        </p:spPr>
        <p:txBody>
          <a:bodyPr>
            <a:normAutofit fontScale="70000" lnSpcReduction="20000"/>
          </a:bodyPr>
          <a:lstStyle/>
          <a:p>
            <a:endParaRPr lang="es-ES_tradnl" sz="1800" kern="1200" dirty="0" smtClean="0"/>
          </a:p>
          <a:p>
            <a:endParaRPr lang="es-ES_tradnl" sz="1800" kern="1200" dirty="0" smtClean="0"/>
          </a:p>
          <a:p>
            <a:endParaRPr lang="es-ES_tradnl" sz="1800" kern="1200" dirty="0" smtClean="0"/>
          </a:p>
          <a:p>
            <a:pPr algn="just">
              <a:buFont typeface="+mj-lt"/>
              <a:buAutoNum type="arabicPeriod"/>
            </a:pPr>
            <a:r>
              <a:rPr lang="es-ES_tradnl" sz="3200" dirty="0" smtClean="0"/>
              <a:t>Reunión do equipo da biblioteca: plan da semana.</a:t>
            </a:r>
          </a:p>
          <a:p>
            <a:pPr>
              <a:buFont typeface="+mj-lt"/>
              <a:buAutoNum type="arabicPeriod"/>
            </a:pPr>
            <a:endParaRPr lang="es-ES_tradnl" sz="3200" dirty="0" smtClean="0"/>
          </a:p>
          <a:p>
            <a:pPr>
              <a:buFont typeface="+mj-lt"/>
              <a:buAutoNum type="arabicPeriod"/>
            </a:pPr>
            <a:r>
              <a:rPr lang="es-ES_tradnl" sz="3200" dirty="0" err="1" smtClean="0"/>
              <a:t>Traballo</a:t>
            </a:r>
            <a:r>
              <a:rPr lang="es-ES_tradnl" sz="3200" dirty="0" smtClean="0"/>
              <a:t> por capítulos.</a:t>
            </a:r>
          </a:p>
          <a:p>
            <a:pPr>
              <a:buFont typeface="+mj-lt"/>
              <a:buAutoNum type="arabicPeriod"/>
            </a:pPr>
            <a:endParaRPr lang="es-ES_tradnl" sz="3200" dirty="0" smtClean="0"/>
          </a:p>
          <a:p>
            <a:pPr>
              <a:buFont typeface="+mj-lt"/>
              <a:buAutoNum type="arabicPeriod"/>
            </a:pPr>
            <a:r>
              <a:rPr lang="es-ES_tradnl" sz="3200" dirty="0" smtClean="0"/>
              <a:t>Grabación.</a:t>
            </a:r>
          </a:p>
          <a:p>
            <a:pPr>
              <a:buFont typeface="+mj-lt"/>
              <a:buAutoNum type="arabicPeriod"/>
            </a:pPr>
            <a:endParaRPr lang="es-ES_tradnl" sz="3200" dirty="0" smtClean="0"/>
          </a:p>
          <a:p>
            <a:pPr marL="514350" indent="-514350" algn="just">
              <a:buFont typeface="+mj-lt"/>
              <a:buAutoNum type="arabicPeriod" startAt="4"/>
            </a:pPr>
            <a:r>
              <a:rPr lang="es-ES_tradnl" sz="3200" dirty="0" err="1" smtClean="0"/>
              <a:t>Montaxe</a:t>
            </a:r>
            <a:r>
              <a:rPr lang="es-ES_tradnl" sz="3200" dirty="0" smtClean="0"/>
              <a:t>.</a:t>
            </a:r>
          </a:p>
          <a:p>
            <a:pPr marL="514350" indent="-514350">
              <a:buFont typeface="+mj-lt"/>
              <a:buAutoNum type="arabicPeriod" startAt="4"/>
            </a:pPr>
            <a:endParaRPr lang="es-ES_tradnl" sz="3200" dirty="0" smtClean="0"/>
          </a:p>
          <a:p>
            <a:pPr marL="514350" indent="-514350" algn="just">
              <a:buFont typeface="+mj-lt"/>
              <a:buAutoNum type="arabicPeriod" startAt="4"/>
            </a:pPr>
            <a:r>
              <a:rPr lang="es-ES_tradnl" sz="3200" dirty="0" smtClean="0"/>
              <a:t>Difusión: </a:t>
            </a:r>
            <a:r>
              <a:rPr lang="es-ES_tradnl" sz="3200" i="1" dirty="0" smtClean="0"/>
              <a:t>http://www.youtube.com/user/bibliotecapinomanso</a:t>
            </a:r>
          </a:p>
          <a:p>
            <a:endParaRPr lang="es-ES" sz="1800" kern="1200" dirty="0" smtClean="0"/>
          </a:p>
        </p:txBody>
      </p:sp>
      <p:pic>
        <p:nvPicPr>
          <p:cNvPr id="7" name="6 Marcador de contenido" descr="IMG_17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20486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Marcador de contenido" descr="7.pn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628800"/>
            <a:ext cx="4038600" cy="1751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12 Marcador de contenido" descr="23.pn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67544" y="1628800"/>
            <a:ext cx="4038600" cy="1751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14 Imagen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933056"/>
            <a:ext cx="4037084" cy="174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15 Imagen" descr="3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933056"/>
            <a:ext cx="4037084" cy="174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 resultado:</a:t>
            </a:r>
            <a:endParaRPr lang="es-ES" dirty="0"/>
          </a:p>
        </p:txBody>
      </p:sp>
      <p:pic>
        <p:nvPicPr>
          <p:cNvPr id="11" name="10 Marcador de contenido" descr="cande.png">
            <a:hlinkClick r:id="rId2"/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628800"/>
            <a:ext cx="6781933" cy="4266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err="1" smtClean="0"/>
              <a:t>Conclusións</a:t>
            </a:r>
            <a:r>
              <a:rPr lang="es-ES_tradnl" dirty="0" smtClean="0"/>
              <a:t>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628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ES_tradnl" dirty="0" smtClean="0"/>
              <a:t>Boa </a:t>
            </a:r>
            <a:r>
              <a:rPr lang="es-ES_tradnl" dirty="0" err="1" smtClean="0"/>
              <a:t>acollida</a:t>
            </a:r>
            <a:r>
              <a:rPr lang="es-ES_tradnl" dirty="0" smtClean="0"/>
              <a:t> </a:t>
            </a:r>
            <a:r>
              <a:rPr lang="es-ES_tradnl" dirty="0" err="1" smtClean="0"/>
              <a:t>cunha</a:t>
            </a:r>
            <a:r>
              <a:rPr lang="es-ES_tradnl" dirty="0" smtClean="0"/>
              <a:t> </a:t>
            </a:r>
            <a:r>
              <a:rPr lang="es-ES_tradnl" dirty="0" err="1" smtClean="0"/>
              <a:t>porcentaxe</a:t>
            </a:r>
            <a:r>
              <a:rPr lang="es-ES_tradnl" dirty="0" smtClean="0"/>
              <a:t> de participación alta entre alumnado e personal do centro.</a:t>
            </a:r>
          </a:p>
          <a:p>
            <a:pPr algn="just"/>
            <a:endParaRPr lang="es-ES_tradnl" dirty="0" smtClean="0">
              <a:solidFill>
                <a:schemeClr val="bg1"/>
              </a:solidFill>
            </a:endParaRPr>
          </a:p>
          <a:p>
            <a:pPr algn="just"/>
            <a:r>
              <a:rPr lang="es-ES_tradnl" dirty="0" smtClean="0"/>
              <a:t>Implicación de </a:t>
            </a:r>
            <a:r>
              <a:rPr lang="es-ES_tradnl" dirty="0" err="1" smtClean="0"/>
              <a:t>tod@s</a:t>
            </a:r>
            <a:r>
              <a:rPr lang="es-ES_tradnl" dirty="0" smtClean="0"/>
              <a:t>, </a:t>
            </a:r>
            <a:r>
              <a:rPr lang="es-ES_tradnl" dirty="0" err="1" smtClean="0"/>
              <a:t>aínda</a:t>
            </a:r>
            <a:r>
              <a:rPr lang="es-ES_tradnl" dirty="0" smtClean="0"/>
              <a:t> que a participación dos </a:t>
            </a:r>
            <a:r>
              <a:rPr lang="es-ES_tradnl" dirty="0" err="1" smtClean="0"/>
              <a:t>pais</a:t>
            </a:r>
            <a:r>
              <a:rPr lang="es-ES_tradnl" dirty="0" smtClean="0"/>
              <a:t> </a:t>
            </a:r>
            <a:r>
              <a:rPr lang="es-ES_tradnl" dirty="0" err="1" smtClean="0"/>
              <a:t>foi</a:t>
            </a:r>
            <a:r>
              <a:rPr lang="es-ES_tradnl" dirty="0" smtClean="0"/>
              <a:t> </a:t>
            </a:r>
            <a:r>
              <a:rPr lang="es-ES_tradnl" dirty="0" err="1" smtClean="0"/>
              <a:t>máis</a:t>
            </a:r>
            <a:r>
              <a:rPr lang="es-ES_tradnl" dirty="0" smtClean="0"/>
              <a:t> escasa do que </a:t>
            </a:r>
            <a:r>
              <a:rPr lang="es-ES_tradnl" dirty="0" err="1" smtClean="0"/>
              <a:t>esperabamos</a:t>
            </a:r>
            <a:r>
              <a:rPr lang="es-ES_tradnl" dirty="0" smtClean="0"/>
              <a:t>.</a:t>
            </a:r>
          </a:p>
          <a:p>
            <a:pPr algn="just"/>
            <a:endParaRPr lang="es-ES_tradnl" dirty="0" smtClean="0">
              <a:solidFill>
                <a:schemeClr val="bg1"/>
              </a:solidFill>
            </a:endParaRPr>
          </a:p>
          <a:p>
            <a:pPr algn="just"/>
            <a:r>
              <a:rPr lang="es-ES_tradnl" dirty="0" smtClean="0"/>
              <a:t>Percepción do cambio social </a:t>
            </a:r>
            <a:r>
              <a:rPr lang="es-ES_tradnl" dirty="0" err="1" smtClean="0"/>
              <a:t>na</a:t>
            </a:r>
            <a:r>
              <a:rPr lang="es-ES_tradnl" dirty="0" smtClean="0"/>
              <a:t> Galicia que presenta o libro, a largo </a:t>
            </a:r>
            <a:r>
              <a:rPr lang="es-ES_tradnl" dirty="0" err="1" smtClean="0"/>
              <a:t>prazo</a:t>
            </a:r>
            <a:r>
              <a:rPr lang="es-ES_tradnl" dirty="0" smtClean="0"/>
              <a:t>.</a:t>
            </a:r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O libro en boca de todos.</a:t>
            </a:r>
          </a:p>
          <a:p>
            <a:pPr algn="just"/>
            <a:endParaRPr lang="es-ES_tradnl" dirty="0" smtClean="0">
              <a:solidFill>
                <a:schemeClr val="bg1"/>
              </a:solidFill>
            </a:endParaRPr>
          </a:p>
          <a:p>
            <a:pPr algn="just"/>
            <a:r>
              <a:rPr lang="es-ES_tradnl" dirty="0" err="1" smtClean="0"/>
              <a:t>Primeiro</a:t>
            </a:r>
            <a:r>
              <a:rPr lang="es-ES_tradnl" dirty="0" smtClean="0"/>
              <a:t> </a:t>
            </a:r>
            <a:r>
              <a:rPr lang="es-ES_tradnl" dirty="0" err="1" smtClean="0"/>
              <a:t>proxecto</a:t>
            </a:r>
            <a:r>
              <a:rPr lang="es-ES_tradnl" dirty="0" smtClean="0"/>
              <a:t> no que participan, </a:t>
            </a:r>
            <a:r>
              <a:rPr lang="es-ES_tradnl" dirty="0" err="1" smtClean="0"/>
              <a:t>ao</a:t>
            </a:r>
            <a:r>
              <a:rPr lang="es-ES_tradnl" dirty="0" smtClean="0"/>
              <a:t> </a:t>
            </a:r>
            <a:r>
              <a:rPr lang="es-ES_tradnl" dirty="0" err="1" smtClean="0"/>
              <a:t>mesmo</a:t>
            </a:r>
            <a:r>
              <a:rPr lang="es-ES_tradnl" dirty="0" smtClean="0"/>
              <a:t> tempo,  </a:t>
            </a:r>
            <a:r>
              <a:rPr lang="es-ES_tradnl" dirty="0" err="1" smtClean="0"/>
              <a:t>persoal</a:t>
            </a:r>
            <a:r>
              <a:rPr lang="es-ES_tradnl" dirty="0" smtClean="0"/>
              <a:t> docente, non docente, </a:t>
            </a:r>
            <a:r>
              <a:rPr lang="es-ES_tradnl" dirty="0" err="1" smtClean="0"/>
              <a:t>pais</a:t>
            </a:r>
            <a:r>
              <a:rPr lang="es-ES_tradnl" dirty="0" smtClean="0"/>
              <a:t> e alumnos en torno á lectura.</a:t>
            </a:r>
          </a:p>
          <a:p>
            <a:pPr algn="just"/>
            <a:endParaRPr lang="es-ES_tradnl" dirty="0" smtClean="0"/>
          </a:p>
          <a:p>
            <a:pPr algn="just"/>
            <a:endParaRPr lang="es-ES_tradnl" dirty="0" smtClean="0"/>
          </a:p>
          <a:p>
            <a:pPr algn="ctr"/>
            <a:r>
              <a:rPr lang="es-ES_tradnl" dirty="0" smtClean="0"/>
              <a:t>CUSTA, PERO PAGA A PENA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257</TotalTime>
  <Words>233</Words>
  <Application>Microsoft Office PowerPoint</Application>
  <PresentationFormat>Presentación en pantalla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Fundición</vt:lpstr>
      <vt:lpstr>Lendo xuntos  Memorias dun neno labrego</vt:lpstr>
      <vt:lpstr>As orixes do proxecto:</vt:lpstr>
      <vt:lpstr>       Obxectivos:</vt:lpstr>
      <vt:lpstr>Primeiros pasos</vt:lpstr>
      <vt:lpstr>O proceso:</vt:lpstr>
      <vt:lpstr>Diapositiva 6</vt:lpstr>
      <vt:lpstr>O resultado:</vt:lpstr>
      <vt:lpstr> Conclusións: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Lendo xuntos  Memorias dun neno labrego</dc:title>
  <dc:creator>*</dc:creator>
  <cp:lastModifiedBy>Usuario</cp:lastModifiedBy>
  <cp:revision>35</cp:revision>
  <dcterms:created xsi:type="dcterms:W3CDTF">2011-03-25T17:28:26Z</dcterms:created>
  <dcterms:modified xsi:type="dcterms:W3CDTF">2011-04-01T21:33:05Z</dcterms:modified>
</cp:coreProperties>
</file>